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303" r:id="rId3"/>
    <p:sldId id="298" r:id="rId4"/>
    <p:sldId id="29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1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24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8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14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18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18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13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48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9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8278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649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6424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360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3018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760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6C6C-3FFC-4F06-9B54-8BE1D6BCB7CE}" type="datetimeFigureOut">
              <a:rPr lang="pt-BR" smtClean="0"/>
              <a:t>30/10/2023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7A52DB-26D3-4CD5-994A-F6C55D27D1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73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812"/>
          <a:stretch/>
        </p:blipFill>
        <p:spPr>
          <a:xfrm>
            <a:off x="4211960" y="-531440"/>
            <a:ext cx="574075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4211960" y="-531440"/>
            <a:ext cx="5616624" cy="5616624"/>
          </a:xfrm>
          <a:prstGeom prst="ellipse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igreja metodista no bras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6755158" cy="21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877272"/>
            <a:ext cx="2300653" cy="8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08" y="6019037"/>
            <a:ext cx="2112566" cy="789295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761475" y="6217225"/>
            <a:ext cx="90503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dirty="0"/>
              <a:t>www.metodista.org.br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7544" y="260648"/>
            <a:ext cx="820891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55576" y="0"/>
            <a:ext cx="1296144" cy="2060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7" descr="Cruz&amp;Ch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923" y="116632"/>
            <a:ext cx="101023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2069936" y="476672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 Narrow" pitchFamily="34" charset="0"/>
                <a:cs typeface="Arial" pitchFamily="34" charset="0"/>
              </a:rPr>
              <a:t>Divisão Nacional</a:t>
            </a:r>
            <a:endParaRPr lang="pt-BR" sz="3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201108" y="2094271"/>
            <a:ext cx="3817936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/>
              <a:t>1ª </a:t>
            </a:r>
            <a:r>
              <a:rPr lang="pt-BR" sz="1600" b="1" dirty="0" smtClean="0"/>
              <a:t>Região</a:t>
            </a:r>
            <a:endParaRPr lang="pt-BR" sz="16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/>
              <a:t>2ª </a:t>
            </a:r>
            <a:r>
              <a:rPr lang="pt-BR" sz="1600" b="1" dirty="0" smtClean="0"/>
              <a:t>Região</a:t>
            </a:r>
            <a:endParaRPr lang="pt-BR" sz="16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/>
              <a:t>3ª </a:t>
            </a:r>
            <a:r>
              <a:rPr lang="pt-BR" sz="1600" b="1" dirty="0" smtClean="0"/>
              <a:t>Região</a:t>
            </a:r>
            <a:endParaRPr lang="pt-BR" sz="16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/>
              <a:t>4ª </a:t>
            </a:r>
            <a:r>
              <a:rPr lang="pt-BR" sz="1600" b="1" dirty="0" smtClean="0"/>
              <a:t>Região</a:t>
            </a:r>
            <a:endParaRPr lang="pt-BR" sz="16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/>
              <a:t>5ª </a:t>
            </a:r>
            <a:r>
              <a:rPr lang="pt-BR" sz="1400" b="1" dirty="0" smtClean="0"/>
              <a:t>Região</a:t>
            </a:r>
            <a:endParaRPr lang="pt-BR" sz="16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/>
              <a:t>6ª </a:t>
            </a:r>
            <a:r>
              <a:rPr lang="pt-BR" sz="1600" b="1" dirty="0" smtClean="0"/>
              <a:t>Região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 smtClean="0"/>
              <a:t>7ª Região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 smtClean="0"/>
              <a:t>8ª Região</a:t>
            </a:r>
            <a:endParaRPr lang="pt-BR" sz="16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/>
              <a:t>9ª Região</a:t>
            </a:r>
            <a:endParaRPr lang="pt-BR" sz="16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 smtClean="0"/>
              <a:t>REMNE</a:t>
            </a:r>
            <a:r>
              <a:rPr lang="pt-BR" sz="1600" dirty="0" smtClean="0"/>
              <a:t> - Região </a:t>
            </a:r>
            <a:r>
              <a:rPr lang="pt-BR" sz="1600" dirty="0"/>
              <a:t>Missionária do </a:t>
            </a:r>
            <a:r>
              <a:rPr lang="pt-BR" sz="1600" dirty="0" smtClean="0"/>
              <a:t>Nordeste</a:t>
            </a:r>
            <a:endParaRPr lang="pt-BR" sz="1600" dirty="0"/>
          </a:p>
        </p:txBody>
      </p:sp>
      <p:pic>
        <p:nvPicPr>
          <p:cNvPr id="24" name="Imagem 2" descr="Mapa do Brasil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239" y="1557338"/>
            <a:ext cx="49688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ângulo 24"/>
          <p:cNvSpPr/>
          <p:nvPr/>
        </p:nvSpPr>
        <p:spPr>
          <a:xfrm>
            <a:off x="6077077" y="4941169"/>
            <a:ext cx="13752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2ª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7000892" y="3944335"/>
            <a:ext cx="50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3ª 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804248" y="3284984"/>
            <a:ext cx="13752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4ª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5643570" y="3571876"/>
            <a:ext cx="13752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5ª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149085" y="4273932"/>
            <a:ext cx="13752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6ª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876256" y="2348880"/>
            <a:ext cx="108721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REMNE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4650218" y="2029874"/>
            <a:ext cx="108721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9ª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7646719" y="3628202"/>
            <a:ext cx="518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ª 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Forma livre 32"/>
          <p:cNvSpPr/>
          <p:nvPr/>
        </p:nvSpPr>
        <p:spPr>
          <a:xfrm>
            <a:off x="7447889" y="3865924"/>
            <a:ext cx="219360" cy="206018"/>
          </a:xfrm>
          <a:custGeom>
            <a:avLst/>
            <a:gdLst>
              <a:gd name="connsiteX0" fmla="*/ 155765 w 219360"/>
              <a:gd name="connsiteY0" fmla="*/ 10901 h 235122"/>
              <a:gd name="connsiteX1" fmla="*/ 184611 w 219360"/>
              <a:gd name="connsiteY1" fmla="*/ 16670 h 235122"/>
              <a:gd name="connsiteX2" fmla="*/ 193264 w 219360"/>
              <a:gd name="connsiteY2" fmla="*/ 22439 h 235122"/>
              <a:gd name="connsiteX3" fmla="*/ 210572 w 219360"/>
              <a:gd name="connsiteY3" fmla="*/ 31093 h 235122"/>
              <a:gd name="connsiteX4" fmla="*/ 213456 w 219360"/>
              <a:gd name="connsiteY4" fmla="*/ 54169 h 235122"/>
              <a:gd name="connsiteX5" fmla="*/ 213456 w 219360"/>
              <a:gd name="connsiteY5" fmla="*/ 74361 h 235122"/>
              <a:gd name="connsiteX6" fmla="*/ 204802 w 219360"/>
              <a:gd name="connsiteY6" fmla="*/ 80130 h 235122"/>
              <a:gd name="connsiteX7" fmla="*/ 201918 w 219360"/>
              <a:gd name="connsiteY7" fmla="*/ 88784 h 235122"/>
              <a:gd name="connsiteX8" fmla="*/ 196149 w 219360"/>
              <a:gd name="connsiteY8" fmla="*/ 97438 h 235122"/>
              <a:gd name="connsiteX9" fmla="*/ 201918 w 219360"/>
              <a:gd name="connsiteY9" fmla="*/ 126283 h 235122"/>
              <a:gd name="connsiteX10" fmla="*/ 207687 w 219360"/>
              <a:gd name="connsiteY10" fmla="*/ 134937 h 235122"/>
              <a:gd name="connsiteX11" fmla="*/ 204802 w 219360"/>
              <a:gd name="connsiteY11" fmla="*/ 172436 h 235122"/>
              <a:gd name="connsiteX12" fmla="*/ 187495 w 219360"/>
              <a:gd name="connsiteY12" fmla="*/ 178205 h 235122"/>
              <a:gd name="connsiteX13" fmla="*/ 178842 w 219360"/>
              <a:gd name="connsiteY13" fmla="*/ 183974 h 235122"/>
              <a:gd name="connsiteX14" fmla="*/ 161534 w 219360"/>
              <a:gd name="connsiteY14" fmla="*/ 189743 h 235122"/>
              <a:gd name="connsiteX15" fmla="*/ 152881 w 219360"/>
              <a:gd name="connsiteY15" fmla="*/ 195512 h 235122"/>
              <a:gd name="connsiteX16" fmla="*/ 126920 w 219360"/>
              <a:gd name="connsiteY16" fmla="*/ 201281 h 235122"/>
              <a:gd name="connsiteX17" fmla="*/ 92305 w 219360"/>
              <a:gd name="connsiteY17" fmla="*/ 212819 h 235122"/>
              <a:gd name="connsiteX18" fmla="*/ 83652 w 219360"/>
              <a:gd name="connsiteY18" fmla="*/ 215704 h 235122"/>
              <a:gd name="connsiteX19" fmla="*/ 74998 w 219360"/>
              <a:gd name="connsiteY19" fmla="*/ 218588 h 235122"/>
              <a:gd name="connsiteX20" fmla="*/ 57691 w 219360"/>
              <a:gd name="connsiteY20" fmla="*/ 227242 h 235122"/>
              <a:gd name="connsiteX21" fmla="*/ 49037 w 219360"/>
              <a:gd name="connsiteY21" fmla="*/ 233011 h 235122"/>
              <a:gd name="connsiteX22" fmla="*/ 31730 w 219360"/>
              <a:gd name="connsiteY22" fmla="*/ 230126 h 235122"/>
              <a:gd name="connsiteX23" fmla="*/ 23076 w 219360"/>
              <a:gd name="connsiteY23" fmla="*/ 195512 h 235122"/>
              <a:gd name="connsiteX24" fmla="*/ 17307 w 219360"/>
              <a:gd name="connsiteY24" fmla="*/ 186858 h 235122"/>
              <a:gd name="connsiteX25" fmla="*/ 8654 w 219360"/>
              <a:gd name="connsiteY25" fmla="*/ 146475 h 235122"/>
              <a:gd name="connsiteX26" fmla="*/ 2885 w 219360"/>
              <a:gd name="connsiteY26" fmla="*/ 129167 h 235122"/>
              <a:gd name="connsiteX27" fmla="*/ 0 w 219360"/>
              <a:gd name="connsiteY27" fmla="*/ 120514 h 235122"/>
              <a:gd name="connsiteX28" fmla="*/ 8654 w 219360"/>
              <a:gd name="connsiteY28" fmla="*/ 114745 h 235122"/>
              <a:gd name="connsiteX29" fmla="*/ 23076 w 219360"/>
              <a:gd name="connsiteY29" fmla="*/ 100322 h 235122"/>
              <a:gd name="connsiteX30" fmla="*/ 40384 w 219360"/>
              <a:gd name="connsiteY30" fmla="*/ 94553 h 235122"/>
              <a:gd name="connsiteX31" fmla="*/ 49037 w 219360"/>
              <a:gd name="connsiteY31" fmla="*/ 91668 h 235122"/>
              <a:gd name="connsiteX32" fmla="*/ 54806 w 219360"/>
              <a:gd name="connsiteY32" fmla="*/ 83015 h 235122"/>
              <a:gd name="connsiteX33" fmla="*/ 63460 w 219360"/>
              <a:gd name="connsiteY33" fmla="*/ 77246 h 235122"/>
              <a:gd name="connsiteX34" fmla="*/ 74998 w 219360"/>
              <a:gd name="connsiteY34" fmla="*/ 65708 h 235122"/>
              <a:gd name="connsiteX35" fmla="*/ 83652 w 219360"/>
              <a:gd name="connsiteY35" fmla="*/ 51285 h 235122"/>
              <a:gd name="connsiteX36" fmla="*/ 92305 w 219360"/>
              <a:gd name="connsiteY36" fmla="*/ 42631 h 235122"/>
              <a:gd name="connsiteX37" fmla="*/ 95190 w 219360"/>
              <a:gd name="connsiteY37" fmla="*/ 33978 h 235122"/>
              <a:gd name="connsiteX38" fmla="*/ 98074 w 219360"/>
              <a:gd name="connsiteY38" fmla="*/ 19555 h 235122"/>
              <a:gd name="connsiteX39" fmla="*/ 106728 w 219360"/>
              <a:gd name="connsiteY39" fmla="*/ 13786 h 235122"/>
              <a:gd name="connsiteX40" fmla="*/ 112497 w 219360"/>
              <a:gd name="connsiteY40" fmla="*/ 5132 h 235122"/>
              <a:gd name="connsiteX41" fmla="*/ 164419 w 219360"/>
              <a:gd name="connsiteY41" fmla="*/ 16670 h 235122"/>
              <a:gd name="connsiteX42" fmla="*/ 155765 w 219360"/>
              <a:gd name="connsiteY42" fmla="*/ 10901 h 23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9360" h="235122">
                <a:moveTo>
                  <a:pt x="155765" y="10901"/>
                </a:moveTo>
                <a:cubicBezTo>
                  <a:pt x="159130" y="10901"/>
                  <a:pt x="179138" y="14324"/>
                  <a:pt x="184611" y="16670"/>
                </a:cubicBezTo>
                <a:cubicBezTo>
                  <a:pt x="187797" y="18036"/>
                  <a:pt x="190163" y="20889"/>
                  <a:pt x="193264" y="22439"/>
                </a:cubicBezTo>
                <a:cubicBezTo>
                  <a:pt x="217154" y="34385"/>
                  <a:pt x="185767" y="14557"/>
                  <a:pt x="210572" y="31093"/>
                </a:cubicBezTo>
                <a:cubicBezTo>
                  <a:pt x="211533" y="38785"/>
                  <a:pt x="212182" y="46523"/>
                  <a:pt x="213456" y="54169"/>
                </a:cubicBezTo>
                <a:cubicBezTo>
                  <a:pt x="214777" y="62092"/>
                  <a:pt x="219360" y="66982"/>
                  <a:pt x="213456" y="74361"/>
                </a:cubicBezTo>
                <a:cubicBezTo>
                  <a:pt x="211290" y="77068"/>
                  <a:pt x="207687" y="78207"/>
                  <a:pt x="204802" y="80130"/>
                </a:cubicBezTo>
                <a:cubicBezTo>
                  <a:pt x="203841" y="83015"/>
                  <a:pt x="203278" y="86064"/>
                  <a:pt x="201918" y="88784"/>
                </a:cubicBezTo>
                <a:cubicBezTo>
                  <a:pt x="200368" y="91885"/>
                  <a:pt x="196494" y="93988"/>
                  <a:pt x="196149" y="97438"/>
                </a:cubicBezTo>
                <a:cubicBezTo>
                  <a:pt x="195706" y="101871"/>
                  <a:pt x="198563" y="119574"/>
                  <a:pt x="201918" y="126283"/>
                </a:cubicBezTo>
                <a:cubicBezTo>
                  <a:pt x="203468" y="129384"/>
                  <a:pt x="205764" y="132052"/>
                  <a:pt x="207687" y="134937"/>
                </a:cubicBezTo>
                <a:cubicBezTo>
                  <a:pt x="206725" y="147437"/>
                  <a:pt x="210104" y="161076"/>
                  <a:pt x="204802" y="172436"/>
                </a:cubicBezTo>
                <a:cubicBezTo>
                  <a:pt x="202230" y="177947"/>
                  <a:pt x="192555" y="174832"/>
                  <a:pt x="187495" y="178205"/>
                </a:cubicBezTo>
                <a:cubicBezTo>
                  <a:pt x="184611" y="180128"/>
                  <a:pt x="182010" y="182566"/>
                  <a:pt x="178842" y="183974"/>
                </a:cubicBezTo>
                <a:cubicBezTo>
                  <a:pt x="173285" y="186444"/>
                  <a:pt x="166594" y="186370"/>
                  <a:pt x="161534" y="189743"/>
                </a:cubicBezTo>
                <a:cubicBezTo>
                  <a:pt x="158650" y="191666"/>
                  <a:pt x="155982" y="193962"/>
                  <a:pt x="152881" y="195512"/>
                </a:cubicBezTo>
                <a:cubicBezTo>
                  <a:pt x="145778" y="199064"/>
                  <a:pt x="133571" y="200173"/>
                  <a:pt x="126920" y="201281"/>
                </a:cubicBezTo>
                <a:lnTo>
                  <a:pt x="92305" y="212819"/>
                </a:lnTo>
                <a:lnTo>
                  <a:pt x="83652" y="215704"/>
                </a:lnTo>
                <a:lnTo>
                  <a:pt x="74998" y="218588"/>
                </a:lnTo>
                <a:cubicBezTo>
                  <a:pt x="50196" y="235122"/>
                  <a:pt x="81576" y="215299"/>
                  <a:pt x="57691" y="227242"/>
                </a:cubicBezTo>
                <a:cubicBezTo>
                  <a:pt x="54590" y="228793"/>
                  <a:pt x="51922" y="231088"/>
                  <a:pt x="49037" y="233011"/>
                </a:cubicBezTo>
                <a:cubicBezTo>
                  <a:pt x="43268" y="232049"/>
                  <a:pt x="36131" y="233977"/>
                  <a:pt x="31730" y="230126"/>
                </a:cubicBezTo>
                <a:cubicBezTo>
                  <a:pt x="26029" y="225138"/>
                  <a:pt x="25116" y="201633"/>
                  <a:pt x="23076" y="195512"/>
                </a:cubicBezTo>
                <a:cubicBezTo>
                  <a:pt x="21980" y="192223"/>
                  <a:pt x="19230" y="189743"/>
                  <a:pt x="17307" y="186858"/>
                </a:cubicBezTo>
                <a:cubicBezTo>
                  <a:pt x="3378" y="145072"/>
                  <a:pt x="19569" y="197415"/>
                  <a:pt x="8654" y="146475"/>
                </a:cubicBezTo>
                <a:cubicBezTo>
                  <a:pt x="7380" y="140529"/>
                  <a:pt x="4808" y="134936"/>
                  <a:pt x="2885" y="129167"/>
                </a:cubicBezTo>
                <a:lnTo>
                  <a:pt x="0" y="120514"/>
                </a:lnTo>
                <a:cubicBezTo>
                  <a:pt x="2885" y="118591"/>
                  <a:pt x="6203" y="117196"/>
                  <a:pt x="8654" y="114745"/>
                </a:cubicBezTo>
                <a:cubicBezTo>
                  <a:pt x="18653" y="104746"/>
                  <a:pt x="9231" y="106475"/>
                  <a:pt x="23076" y="100322"/>
                </a:cubicBezTo>
                <a:cubicBezTo>
                  <a:pt x="28633" y="97852"/>
                  <a:pt x="34615" y="96476"/>
                  <a:pt x="40384" y="94553"/>
                </a:cubicBezTo>
                <a:lnTo>
                  <a:pt x="49037" y="91668"/>
                </a:lnTo>
                <a:cubicBezTo>
                  <a:pt x="50960" y="88784"/>
                  <a:pt x="52355" y="85466"/>
                  <a:pt x="54806" y="83015"/>
                </a:cubicBezTo>
                <a:cubicBezTo>
                  <a:pt x="57258" y="80564"/>
                  <a:pt x="61294" y="79953"/>
                  <a:pt x="63460" y="77246"/>
                </a:cubicBezTo>
                <a:cubicBezTo>
                  <a:pt x="74648" y="63260"/>
                  <a:pt x="56116" y="72000"/>
                  <a:pt x="74998" y="65708"/>
                </a:cubicBezTo>
                <a:cubicBezTo>
                  <a:pt x="92966" y="47737"/>
                  <a:pt x="68672" y="73755"/>
                  <a:pt x="83652" y="51285"/>
                </a:cubicBezTo>
                <a:cubicBezTo>
                  <a:pt x="85915" y="47891"/>
                  <a:pt x="89421" y="45516"/>
                  <a:pt x="92305" y="42631"/>
                </a:cubicBezTo>
                <a:cubicBezTo>
                  <a:pt x="93267" y="39747"/>
                  <a:pt x="94453" y="36928"/>
                  <a:pt x="95190" y="33978"/>
                </a:cubicBezTo>
                <a:cubicBezTo>
                  <a:pt x="96379" y="29222"/>
                  <a:pt x="95642" y="23812"/>
                  <a:pt x="98074" y="19555"/>
                </a:cubicBezTo>
                <a:cubicBezTo>
                  <a:pt x="99794" y="16545"/>
                  <a:pt x="103843" y="15709"/>
                  <a:pt x="106728" y="13786"/>
                </a:cubicBezTo>
                <a:cubicBezTo>
                  <a:pt x="108651" y="10901"/>
                  <a:pt x="109054" y="5537"/>
                  <a:pt x="112497" y="5132"/>
                </a:cubicBezTo>
                <a:cubicBezTo>
                  <a:pt x="152027" y="481"/>
                  <a:pt x="147747" y="0"/>
                  <a:pt x="164419" y="16670"/>
                </a:cubicBezTo>
                <a:cubicBezTo>
                  <a:pt x="175809" y="12874"/>
                  <a:pt x="152400" y="10901"/>
                  <a:pt x="155765" y="1090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7286644" y="3857628"/>
            <a:ext cx="642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1ª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4929191" y="2267712"/>
            <a:ext cx="2117729" cy="1419149"/>
            <a:chOff x="4929191" y="2267712"/>
            <a:chExt cx="2117729" cy="1419149"/>
          </a:xfrm>
        </p:grpSpPr>
        <p:sp>
          <p:nvSpPr>
            <p:cNvPr id="36" name="Forma livre 35"/>
            <p:cNvSpPr/>
            <p:nvPr/>
          </p:nvSpPr>
          <p:spPr>
            <a:xfrm>
              <a:off x="6129006" y="2985742"/>
              <a:ext cx="917914" cy="701119"/>
            </a:xfrm>
            <a:custGeom>
              <a:avLst/>
              <a:gdLst>
                <a:gd name="connsiteX0" fmla="*/ 0 w 916782"/>
                <a:gd name="connsiteY0" fmla="*/ 548640 h 716889"/>
                <a:gd name="connsiteX1" fmla="*/ 43891 w 916782"/>
                <a:gd name="connsiteY1" fmla="*/ 563270 h 716889"/>
                <a:gd name="connsiteX2" fmla="*/ 80467 w 916782"/>
                <a:gd name="connsiteY2" fmla="*/ 585216 h 716889"/>
                <a:gd name="connsiteX3" fmla="*/ 95098 w 916782"/>
                <a:gd name="connsiteY3" fmla="*/ 599846 h 716889"/>
                <a:gd name="connsiteX4" fmla="*/ 109728 w 916782"/>
                <a:gd name="connsiteY4" fmla="*/ 621792 h 716889"/>
                <a:gd name="connsiteX5" fmla="*/ 131674 w 916782"/>
                <a:gd name="connsiteY5" fmla="*/ 629107 h 716889"/>
                <a:gd name="connsiteX6" fmla="*/ 153619 w 916782"/>
                <a:gd name="connsiteY6" fmla="*/ 643737 h 716889"/>
                <a:gd name="connsiteX7" fmla="*/ 175565 w 916782"/>
                <a:gd name="connsiteY7" fmla="*/ 651052 h 716889"/>
                <a:gd name="connsiteX8" fmla="*/ 212141 w 916782"/>
                <a:gd name="connsiteY8" fmla="*/ 672998 h 716889"/>
                <a:gd name="connsiteX9" fmla="*/ 234086 w 916782"/>
                <a:gd name="connsiteY9" fmla="*/ 687628 h 716889"/>
                <a:gd name="connsiteX10" fmla="*/ 299923 w 916782"/>
                <a:gd name="connsiteY10" fmla="*/ 702259 h 716889"/>
                <a:gd name="connsiteX11" fmla="*/ 358445 w 916782"/>
                <a:gd name="connsiteY11" fmla="*/ 716889 h 716889"/>
                <a:gd name="connsiteX12" fmla="*/ 416966 w 916782"/>
                <a:gd name="connsiteY12" fmla="*/ 709574 h 716889"/>
                <a:gd name="connsiteX13" fmla="*/ 438912 w 916782"/>
                <a:gd name="connsiteY13" fmla="*/ 702259 h 716889"/>
                <a:gd name="connsiteX14" fmla="*/ 446227 w 916782"/>
                <a:gd name="connsiteY14" fmla="*/ 680313 h 716889"/>
                <a:gd name="connsiteX15" fmla="*/ 475488 w 916782"/>
                <a:gd name="connsiteY15" fmla="*/ 651052 h 716889"/>
                <a:gd name="connsiteX16" fmla="*/ 475488 w 916782"/>
                <a:gd name="connsiteY16" fmla="*/ 651052 h 716889"/>
                <a:gd name="connsiteX17" fmla="*/ 497434 w 916782"/>
                <a:gd name="connsiteY17" fmla="*/ 636422 h 716889"/>
                <a:gd name="connsiteX18" fmla="*/ 541325 w 916782"/>
                <a:gd name="connsiteY18" fmla="*/ 621792 h 716889"/>
                <a:gd name="connsiteX19" fmla="*/ 614477 w 916782"/>
                <a:gd name="connsiteY19" fmla="*/ 577900 h 716889"/>
                <a:gd name="connsiteX20" fmla="*/ 636422 w 916782"/>
                <a:gd name="connsiteY20" fmla="*/ 563270 h 716889"/>
                <a:gd name="connsiteX21" fmla="*/ 731520 w 916782"/>
                <a:gd name="connsiteY21" fmla="*/ 541324 h 716889"/>
                <a:gd name="connsiteX22" fmla="*/ 797357 w 916782"/>
                <a:gd name="connsiteY22" fmla="*/ 534009 h 716889"/>
                <a:gd name="connsiteX23" fmla="*/ 819302 w 916782"/>
                <a:gd name="connsiteY23" fmla="*/ 490118 h 716889"/>
                <a:gd name="connsiteX24" fmla="*/ 833933 w 916782"/>
                <a:gd name="connsiteY24" fmla="*/ 409651 h 716889"/>
                <a:gd name="connsiteX25" fmla="*/ 848563 w 916782"/>
                <a:gd name="connsiteY25" fmla="*/ 395020 h 716889"/>
                <a:gd name="connsiteX26" fmla="*/ 833933 w 916782"/>
                <a:gd name="connsiteY26" fmla="*/ 336499 h 716889"/>
                <a:gd name="connsiteX27" fmla="*/ 819302 w 916782"/>
                <a:gd name="connsiteY27" fmla="*/ 321868 h 716889"/>
                <a:gd name="connsiteX28" fmla="*/ 811987 w 916782"/>
                <a:gd name="connsiteY28" fmla="*/ 197510 h 716889"/>
                <a:gd name="connsiteX29" fmla="*/ 855878 w 916782"/>
                <a:gd name="connsiteY29" fmla="*/ 182880 h 716889"/>
                <a:gd name="connsiteX30" fmla="*/ 899770 w 916782"/>
                <a:gd name="connsiteY30" fmla="*/ 160934 h 716889"/>
                <a:gd name="connsiteX31" fmla="*/ 907085 w 916782"/>
                <a:gd name="connsiteY31" fmla="*/ 138988 h 716889"/>
                <a:gd name="connsiteX32" fmla="*/ 885139 w 916782"/>
                <a:gd name="connsiteY32" fmla="*/ 43891 h 716889"/>
                <a:gd name="connsiteX33" fmla="*/ 863194 w 916782"/>
                <a:gd name="connsiteY33" fmla="*/ 36576 h 716889"/>
                <a:gd name="connsiteX34" fmla="*/ 797357 w 916782"/>
                <a:gd name="connsiteY34" fmla="*/ 0 h 716889"/>
                <a:gd name="connsiteX35" fmla="*/ 760781 w 916782"/>
                <a:gd name="connsiteY35" fmla="*/ 7315 h 716889"/>
                <a:gd name="connsiteX36" fmla="*/ 746150 w 916782"/>
                <a:gd name="connsiteY36" fmla="*/ 21945 h 716889"/>
                <a:gd name="connsiteX37" fmla="*/ 658368 w 916782"/>
                <a:gd name="connsiteY37" fmla="*/ 36576 h 716889"/>
                <a:gd name="connsiteX38" fmla="*/ 534010 w 916782"/>
                <a:gd name="connsiteY38" fmla="*/ 43891 h 716889"/>
                <a:gd name="connsiteX39" fmla="*/ 519379 w 916782"/>
                <a:gd name="connsiteY39" fmla="*/ 29260 h 716889"/>
                <a:gd name="connsiteX40" fmla="*/ 409651 w 916782"/>
                <a:gd name="connsiteY40" fmla="*/ 29260 h 716889"/>
                <a:gd name="connsiteX41" fmla="*/ 365760 w 916782"/>
                <a:gd name="connsiteY41" fmla="*/ 36576 h 716889"/>
                <a:gd name="connsiteX42" fmla="*/ 285293 w 916782"/>
                <a:gd name="connsiteY42" fmla="*/ 43891 h 716889"/>
                <a:gd name="connsiteX43" fmla="*/ 277978 w 916782"/>
                <a:gd name="connsiteY43" fmla="*/ 73152 h 716889"/>
                <a:gd name="connsiteX44" fmla="*/ 270662 w 916782"/>
                <a:gd name="connsiteY44" fmla="*/ 95097 h 716889"/>
                <a:gd name="connsiteX45" fmla="*/ 234086 w 916782"/>
                <a:gd name="connsiteY45" fmla="*/ 277977 h 716889"/>
                <a:gd name="connsiteX46" fmla="*/ 212141 w 916782"/>
                <a:gd name="connsiteY46" fmla="*/ 285292 h 716889"/>
                <a:gd name="connsiteX47" fmla="*/ 197510 w 916782"/>
                <a:gd name="connsiteY47" fmla="*/ 299923 h 716889"/>
                <a:gd name="connsiteX48" fmla="*/ 160934 w 916782"/>
                <a:gd name="connsiteY48" fmla="*/ 321868 h 716889"/>
                <a:gd name="connsiteX49" fmla="*/ 146304 w 916782"/>
                <a:gd name="connsiteY49" fmla="*/ 365760 h 716889"/>
                <a:gd name="connsiteX50" fmla="*/ 131674 w 916782"/>
                <a:gd name="connsiteY50" fmla="*/ 387705 h 716889"/>
                <a:gd name="connsiteX51" fmla="*/ 117043 w 916782"/>
                <a:gd name="connsiteY51" fmla="*/ 431596 h 716889"/>
                <a:gd name="connsiteX52" fmla="*/ 109728 w 916782"/>
                <a:gd name="connsiteY52" fmla="*/ 453542 h 716889"/>
                <a:gd name="connsiteX53" fmla="*/ 87782 w 916782"/>
                <a:gd name="connsiteY53" fmla="*/ 468172 h 716889"/>
                <a:gd name="connsiteX54" fmla="*/ 65837 w 916782"/>
                <a:gd name="connsiteY54" fmla="*/ 512064 h 716889"/>
                <a:gd name="connsiteX55" fmla="*/ 58522 w 916782"/>
                <a:gd name="connsiteY55" fmla="*/ 534009 h 716889"/>
                <a:gd name="connsiteX56" fmla="*/ 43891 w 916782"/>
                <a:gd name="connsiteY56" fmla="*/ 548640 h 716889"/>
                <a:gd name="connsiteX57" fmla="*/ 0 w 916782"/>
                <a:gd name="connsiteY57" fmla="*/ 548640 h 7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16782" h="716889">
                  <a:moveTo>
                    <a:pt x="0" y="548640"/>
                  </a:moveTo>
                  <a:cubicBezTo>
                    <a:pt x="0" y="551078"/>
                    <a:pt x="32986" y="552366"/>
                    <a:pt x="43891" y="563270"/>
                  </a:cubicBezTo>
                  <a:cubicBezTo>
                    <a:pt x="63975" y="583352"/>
                    <a:pt x="51979" y="575719"/>
                    <a:pt x="80467" y="585216"/>
                  </a:cubicBezTo>
                  <a:cubicBezTo>
                    <a:pt x="85344" y="590093"/>
                    <a:pt x="90790" y="594460"/>
                    <a:pt x="95098" y="599846"/>
                  </a:cubicBezTo>
                  <a:cubicBezTo>
                    <a:pt x="100590" y="606711"/>
                    <a:pt x="102863" y="616300"/>
                    <a:pt x="109728" y="621792"/>
                  </a:cubicBezTo>
                  <a:cubicBezTo>
                    <a:pt x="115749" y="626609"/>
                    <a:pt x="124359" y="626669"/>
                    <a:pt x="131674" y="629107"/>
                  </a:cubicBezTo>
                  <a:cubicBezTo>
                    <a:pt x="138989" y="633984"/>
                    <a:pt x="145756" y="639805"/>
                    <a:pt x="153619" y="643737"/>
                  </a:cubicBezTo>
                  <a:cubicBezTo>
                    <a:pt x="160516" y="647185"/>
                    <a:pt x="168953" y="647085"/>
                    <a:pt x="175565" y="651052"/>
                  </a:cubicBezTo>
                  <a:cubicBezTo>
                    <a:pt x="225772" y="681177"/>
                    <a:pt x="149971" y="652276"/>
                    <a:pt x="212141" y="672998"/>
                  </a:cubicBezTo>
                  <a:cubicBezTo>
                    <a:pt x="219456" y="677875"/>
                    <a:pt x="226223" y="683696"/>
                    <a:pt x="234086" y="687628"/>
                  </a:cubicBezTo>
                  <a:cubicBezTo>
                    <a:pt x="252515" y="696843"/>
                    <a:pt x="282256" y="699047"/>
                    <a:pt x="299923" y="702259"/>
                  </a:cubicBezTo>
                  <a:cubicBezTo>
                    <a:pt x="338764" y="709321"/>
                    <a:pt x="327988" y="706737"/>
                    <a:pt x="358445" y="716889"/>
                  </a:cubicBezTo>
                  <a:cubicBezTo>
                    <a:pt x="377952" y="714451"/>
                    <a:pt x="397624" y="713091"/>
                    <a:pt x="416966" y="709574"/>
                  </a:cubicBezTo>
                  <a:cubicBezTo>
                    <a:pt x="424553" y="708195"/>
                    <a:pt x="433459" y="707712"/>
                    <a:pt x="438912" y="702259"/>
                  </a:cubicBezTo>
                  <a:cubicBezTo>
                    <a:pt x="444365" y="696806"/>
                    <a:pt x="441745" y="686588"/>
                    <a:pt x="446227" y="680313"/>
                  </a:cubicBezTo>
                  <a:cubicBezTo>
                    <a:pt x="454244" y="669089"/>
                    <a:pt x="465734" y="660806"/>
                    <a:pt x="475488" y="651052"/>
                  </a:cubicBezTo>
                  <a:lnTo>
                    <a:pt x="475488" y="651052"/>
                  </a:lnTo>
                  <a:cubicBezTo>
                    <a:pt x="482803" y="646175"/>
                    <a:pt x="489400" y="639993"/>
                    <a:pt x="497434" y="636422"/>
                  </a:cubicBezTo>
                  <a:cubicBezTo>
                    <a:pt x="511527" y="630159"/>
                    <a:pt x="541325" y="621792"/>
                    <a:pt x="541325" y="621792"/>
                  </a:cubicBezTo>
                  <a:cubicBezTo>
                    <a:pt x="632451" y="530666"/>
                    <a:pt x="500526" y="653867"/>
                    <a:pt x="614477" y="577900"/>
                  </a:cubicBezTo>
                  <a:cubicBezTo>
                    <a:pt x="621792" y="573023"/>
                    <a:pt x="628388" y="566840"/>
                    <a:pt x="636422" y="563270"/>
                  </a:cubicBezTo>
                  <a:cubicBezTo>
                    <a:pt x="672387" y="547286"/>
                    <a:pt x="692197" y="546240"/>
                    <a:pt x="731520" y="541324"/>
                  </a:cubicBezTo>
                  <a:cubicBezTo>
                    <a:pt x="753430" y="538585"/>
                    <a:pt x="775411" y="536447"/>
                    <a:pt x="797357" y="534009"/>
                  </a:cubicBezTo>
                  <a:cubicBezTo>
                    <a:pt x="809071" y="516437"/>
                    <a:pt x="815516" y="510941"/>
                    <a:pt x="819302" y="490118"/>
                  </a:cubicBezTo>
                  <a:cubicBezTo>
                    <a:pt x="820968" y="480955"/>
                    <a:pt x="822992" y="427886"/>
                    <a:pt x="833933" y="409651"/>
                  </a:cubicBezTo>
                  <a:cubicBezTo>
                    <a:pt x="837481" y="403737"/>
                    <a:pt x="843686" y="399897"/>
                    <a:pt x="848563" y="395020"/>
                  </a:cubicBezTo>
                  <a:cubicBezTo>
                    <a:pt x="846990" y="387154"/>
                    <a:pt x="840681" y="347746"/>
                    <a:pt x="833933" y="336499"/>
                  </a:cubicBezTo>
                  <a:cubicBezTo>
                    <a:pt x="830384" y="330585"/>
                    <a:pt x="824179" y="326745"/>
                    <a:pt x="819302" y="321868"/>
                  </a:cubicBezTo>
                  <a:cubicBezTo>
                    <a:pt x="805545" y="280595"/>
                    <a:pt x="786878" y="244141"/>
                    <a:pt x="811987" y="197510"/>
                  </a:cubicBezTo>
                  <a:cubicBezTo>
                    <a:pt x="819298" y="183932"/>
                    <a:pt x="841248" y="187757"/>
                    <a:pt x="855878" y="182880"/>
                  </a:cubicBezTo>
                  <a:cubicBezTo>
                    <a:pt x="886162" y="172785"/>
                    <a:pt x="871411" y="179839"/>
                    <a:pt x="899770" y="160934"/>
                  </a:cubicBezTo>
                  <a:cubicBezTo>
                    <a:pt x="902208" y="153619"/>
                    <a:pt x="907085" y="146699"/>
                    <a:pt x="907085" y="138988"/>
                  </a:cubicBezTo>
                  <a:cubicBezTo>
                    <a:pt x="907085" y="109012"/>
                    <a:pt x="916782" y="62876"/>
                    <a:pt x="885139" y="43891"/>
                  </a:cubicBezTo>
                  <a:cubicBezTo>
                    <a:pt x="878527" y="39924"/>
                    <a:pt x="870509" y="39014"/>
                    <a:pt x="863194" y="36576"/>
                  </a:cubicBezTo>
                  <a:cubicBezTo>
                    <a:pt x="812886" y="3038"/>
                    <a:pt x="835983" y="12875"/>
                    <a:pt x="797357" y="0"/>
                  </a:cubicBezTo>
                  <a:cubicBezTo>
                    <a:pt x="785165" y="2438"/>
                    <a:pt x="772209" y="2417"/>
                    <a:pt x="760781" y="7315"/>
                  </a:cubicBezTo>
                  <a:cubicBezTo>
                    <a:pt x="754442" y="10032"/>
                    <a:pt x="752489" y="19228"/>
                    <a:pt x="746150" y="21945"/>
                  </a:cubicBezTo>
                  <a:cubicBezTo>
                    <a:pt x="735456" y="26528"/>
                    <a:pt x="662544" y="35979"/>
                    <a:pt x="658368" y="36576"/>
                  </a:cubicBezTo>
                  <a:cubicBezTo>
                    <a:pt x="588926" y="59723"/>
                    <a:pt x="629835" y="52602"/>
                    <a:pt x="534010" y="43891"/>
                  </a:cubicBezTo>
                  <a:cubicBezTo>
                    <a:pt x="529133" y="39014"/>
                    <a:pt x="525293" y="32809"/>
                    <a:pt x="519379" y="29260"/>
                  </a:cubicBezTo>
                  <a:cubicBezTo>
                    <a:pt x="489013" y="11040"/>
                    <a:pt x="431109" y="27472"/>
                    <a:pt x="409651" y="29260"/>
                  </a:cubicBezTo>
                  <a:cubicBezTo>
                    <a:pt x="395021" y="31699"/>
                    <a:pt x="380491" y="34843"/>
                    <a:pt x="365760" y="36576"/>
                  </a:cubicBezTo>
                  <a:cubicBezTo>
                    <a:pt x="339012" y="39723"/>
                    <a:pt x="310154" y="33532"/>
                    <a:pt x="285293" y="43891"/>
                  </a:cubicBezTo>
                  <a:cubicBezTo>
                    <a:pt x="276013" y="47758"/>
                    <a:pt x="280740" y="63485"/>
                    <a:pt x="277978" y="73152"/>
                  </a:cubicBezTo>
                  <a:cubicBezTo>
                    <a:pt x="275860" y="80566"/>
                    <a:pt x="273101" y="87782"/>
                    <a:pt x="270662" y="95097"/>
                  </a:cubicBezTo>
                  <a:cubicBezTo>
                    <a:pt x="270545" y="97564"/>
                    <a:pt x="297483" y="256845"/>
                    <a:pt x="234086" y="277977"/>
                  </a:cubicBezTo>
                  <a:lnTo>
                    <a:pt x="212141" y="285292"/>
                  </a:lnTo>
                  <a:cubicBezTo>
                    <a:pt x="207264" y="290169"/>
                    <a:pt x="203424" y="296374"/>
                    <a:pt x="197510" y="299923"/>
                  </a:cubicBezTo>
                  <a:cubicBezTo>
                    <a:pt x="150026" y="328414"/>
                    <a:pt x="198009" y="284795"/>
                    <a:pt x="160934" y="321868"/>
                  </a:cubicBezTo>
                  <a:cubicBezTo>
                    <a:pt x="156057" y="336499"/>
                    <a:pt x="154859" y="352928"/>
                    <a:pt x="146304" y="365760"/>
                  </a:cubicBezTo>
                  <a:cubicBezTo>
                    <a:pt x="141427" y="373075"/>
                    <a:pt x="135245" y="379671"/>
                    <a:pt x="131674" y="387705"/>
                  </a:cubicBezTo>
                  <a:cubicBezTo>
                    <a:pt x="125411" y="401798"/>
                    <a:pt x="121920" y="416966"/>
                    <a:pt x="117043" y="431596"/>
                  </a:cubicBezTo>
                  <a:cubicBezTo>
                    <a:pt x="114605" y="438911"/>
                    <a:pt x="116144" y="449265"/>
                    <a:pt x="109728" y="453542"/>
                  </a:cubicBezTo>
                  <a:lnTo>
                    <a:pt x="87782" y="468172"/>
                  </a:lnTo>
                  <a:cubicBezTo>
                    <a:pt x="69397" y="523331"/>
                    <a:pt x="94196" y="455344"/>
                    <a:pt x="65837" y="512064"/>
                  </a:cubicBezTo>
                  <a:cubicBezTo>
                    <a:pt x="62389" y="518961"/>
                    <a:pt x="62489" y="527397"/>
                    <a:pt x="58522" y="534009"/>
                  </a:cubicBezTo>
                  <a:cubicBezTo>
                    <a:pt x="54973" y="539923"/>
                    <a:pt x="48200" y="543254"/>
                    <a:pt x="43891" y="548640"/>
                  </a:cubicBezTo>
                  <a:cubicBezTo>
                    <a:pt x="23089" y="574643"/>
                    <a:pt x="0" y="546202"/>
                    <a:pt x="0" y="548640"/>
                  </a:cubicBezTo>
                  <a:close/>
                </a:path>
              </a:pathLst>
            </a:custGeom>
            <a:solidFill>
              <a:srgbClr val="0000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4929191" y="2643182"/>
              <a:ext cx="1503048" cy="977842"/>
            </a:xfrm>
            <a:custGeom>
              <a:avLst/>
              <a:gdLst>
                <a:gd name="connsiteX0" fmla="*/ 1360627 w 1487163"/>
                <a:gd name="connsiteY0" fmla="*/ 29261 h 950976"/>
                <a:gd name="connsiteX1" fmla="*/ 1228954 w 1487163"/>
                <a:gd name="connsiteY1" fmla="*/ 43891 h 950976"/>
                <a:gd name="connsiteX2" fmla="*/ 1185063 w 1487163"/>
                <a:gd name="connsiteY2" fmla="*/ 51206 h 950976"/>
                <a:gd name="connsiteX3" fmla="*/ 1053389 w 1487163"/>
                <a:gd name="connsiteY3" fmla="*/ 65837 h 950976"/>
                <a:gd name="connsiteX4" fmla="*/ 972922 w 1487163"/>
                <a:gd name="connsiteY4" fmla="*/ 73152 h 950976"/>
                <a:gd name="connsiteX5" fmla="*/ 833933 w 1487163"/>
                <a:gd name="connsiteY5" fmla="*/ 87782 h 950976"/>
                <a:gd name="connsiteX6" fmla="*/ 665683 w 1487163"/>
                <a:gd name="connsiteY6" fmla="*/ 95098 h 950976"/>
                <a:gd name="connsiteX7" fmla="*/ 614477 w 1487163"/>
                <a:gd name="connsiteY7" fmla="*/ 102413 h 950976"/>
                <a:gd name="connsiteX8" fmla="*/ 577901 w 1487163"/>
                <a:gd name="connsiteY8" fmla="*/ 109728 h 950976"/>
                <a:gd name="connsiteX9" fmla="*/ 541325 w 1487163"/>
                <a:gd name="connsiteY9" fmla="*/ 102413 h 950976"/>
                <a:gd name="connsiteX10" fmla="*/ 497434 w 1487163"/>
                <a:gd name="connsiteY10" fmla="*/ 87782 h 950976"/>
                <a:gd name="connsiteX11" fmla="*/ 482803 w 1487163"/>
                <a:gd name="connsiteY11" fmla="*/ 73152 h 950976"/>
                <a:gd name="connsiteX12" fmla="*/ 468173 w 1487163"/>
                <a:gd name="connsiteY12" fmla="*/ 51206 h 950976"/>
                <a:gd name="connsiteX13" fmla="*/ 446227 w 1487163"/>
                <a:gd name="connsiteY13" fmla="*/ 36576 h 950976"/>
                <a:gd name="connsiteX14" fmla="*/ 409651 w 1487163"/>
                <a:gd name="connsiteY14" fmla="*/ 0 h 950976"/>
                <a:gd name="connsiteX15" fmla="*/ 395021 w 1487163"/>
                <a:gd name="connsiteY15" fmla="*/ 21946 h 950976"/>
                <a:gd name="connsiteX16" fmla="*/ 321869 w 1487163"/>
                <a:gd name="connsiteY16" fmla="*/ 73152 h 950976"/>
                <a:gd name="connsiteX17" fmla="*/ 234087 w 1487163"/>
                <a:gd name="connsiteY17" fmla="*/ 102413 h 950976"/>
                <a:gd name="connsiteX18" fmla="*/ 212141 w 1487163"/>
                <a:gd name="connsiteY18" fmla="*/ 109728 h 950976"/>
                <a:gd name="connsiteX19" fmla="*/ 190195 w 1487163"/>
                <a:gd name="connsiteY19" fmla="*/ 117043 h 950976"/>
                <a:gd name="connsiteX20" fmla="*/ 117043 w 1487163"/>
                <a:gd name="connsiteY20" fmla="*/ 146304 h 950976"/>
                <a:gd name="connsiteX21" fmla="*/ 87783 w 1487163"/>
                <a:gd name="connsiteY21" fmla="*/ 153619 h 950976"/>
                <a:gd name="connsiteX22" fmla="*/ 65837 w 1487163"/>
                <a:gd name="connsiteY22" fmla="*/ 160934 h 950976"/>
                <a:gd name="connsiteX23" fmla="*/ 0 w 1487163"/>
                <a:gd name="connsiteY23" fmla="*/ 168250 h 950976"/>
                <a:gd name="connsiteX24" fmla="*/ 14631 w 1487163"/>
                <a:gd name="connsiteY24" fmla="*/ 212141 h 950976"/>
                <a:gd name="connsiteX25" fmla="*/ 21946 w 1487163"/>
                <a:gd name="connsiteY25" fmla="*/ 292608 h 950976"/>
                <a:gd name="connsiteX26" fmla="*/ 43891 w 1487163"/>
                <a:gd name="connsiteY26" fmla="*/ 299923 h 950976"/>
                <a:gd name="connsiteX27" fmla="*/ 102413 w 1487163"/>
                <a:gd name="connsiteY27" fmla="*/ 329184 h 950976"/>
                <a:gd name="connsiteX28" fmla="*/ 124359 w 1487163"/>
                <a:gd name="connsiteY28" fmla="*/ 336499 h 950976"/>
                <a:gd name="connsiteX29" fmla="*/ 182880 w 1487163"/>
                <a:gd name="connsiteY29" fmla="*/ 351130 h 950976"/>
                <a:gd name="connsiteX30" fmla="*/ 204826 w 1487163"/>
                <a:gd name="connsiteY30" fmla="*/ 358445 h 950976"/>
                <a:gd name="connsiteX31" fmla="*/ 226771 w 1487163"/>
                <a:gd name="connsiteY31" fmla="*/ 373075 h 950976"/>
                <a:gd name="connsiteX32" fmla="*/ 234087 w 1487163"/>
                <a:gd name="connsiteY32" fmla="*/ 395021 h 950976"/>
                <a:gd name="connsiteX33" fmla="*/ 248717 w 1487163"/>
                <a:gd name="connsiteY33" fmla="*/ 416966 h 950976"/>
                <a:gd name="connsiteX34" fmla="*/ 248717 w 1487163"/>
                <a:gd name="connsiteY34" fmla="*/ 526694 h 950976"/>
                <a:gd name="connsiteX35" fmla="*/ 226771 w 1487163"/>
                <a:gd name="connsiteY35" fmla="*/ 534010 h 950976"/>
                <a:gd name="connsiteX36" fmla="*/ 190195 w 1487163"/>
                <a:gd name="connsiteY36" fmla="*/ 563270 h 950976"/>
                <a:gd name="connsiteX37" fmla="*/ 182880 w 1487163"/>
                <a:gd name="connsiteY37" fmla="*/ 585216 h 950976"/>
                <a:gd name="connsiteX38" fmla="*/ 197511 w 1487163"/>
                <a:gd name="connsiteY38" fmla="*/ 694944 h 950976"/>
                <a:gd name="connsiteX39" fmla="*/ 212141 w 1487163"/>
                <a:gd name="connsiteY39" fmla="*/ 716890 h 950976"/>
                <a:gd name="connsiteX40" fmla="*/ 219456 w 1487163"/>
                <a:gd name="connsiteY40" fmla="*/ 738835 h 950976"/>
                <a:gd name="connsiteX41" fmla="*/ 277978 w 1487163"/>
                <a:gd name="connsiteY41" fmla="*/ 811987 h 950976"/>
                <a:gd name="connsiteX42" fmla="*/ 299923 w 1487163"/>
                <a:gd name="connsiteY42" fmla="*/ 819302 h 950976"/>
                <a:gd name="connsiteX43" fmla="*/ 336499 w 1487163"/>
                <a:gd name="connsiteY43" fmla="*/ 848563 h 950976"/>
                <a:gd name="connsiteX44" fmla="*/ 380391 w 1487163"/>
                <a:gd name="connsiteY44" fmla="*/ 863194 h 950976"/>
                <a:gd name="connsiteX45" fmla="*/ 402336 w 1487163"/>
                <a:gd name="connsiteY45" fmla="*/ 870509 h 950976"/>
                <a:gd name="connsiteX46" fmla="*/ 424282 w 1487163"/>
                <a:gd name="connsiteY46" fmla="*/ 885139 h 950976"/>
                <a:gd name="connsiteX47" fmla="*/ 482803 w 1487163"/>
                <a:gd name="connsiteY47" fmla="*/ 899770 h 950976"/>
                <a:gd name="connsiteX48" fmla="*/ 526695 w 1487163"/>
                <a:gd name="connsiteY48" fmla="*/ 914400 h 950976"/>
                <a:gd name="connsiteX49" fmla="*/ 548640 w 1487163"/>
                <a:gd name="connsiteY49" fmla="*/ 929030 h 950976"/>
                <a:gd name="connsiteX50" fmla="*/ 563271 w 1487163"/>
                <a:gd name="connsiteY50" fmla="*/ 943661 h 950976"/>
                <a:gd name="connsiteX51" fmla="*/ 585216 w 1487163"/>
                <a:gd name="connsiteY51" fmla="*/ 950976 h 950976"/>
                <a:gd name="connsiteX52" fmla="*/ 724205 w 1487163"/>
                <a:gd name="connsiteY52" fmla="*/ 943661 h 950976"/>
                <a:gd name="connsiteX53" fmla="*/ 768096 w 1487163"/>
                <a:gd name="connsiteY53" fmla="*/ 929030 h 950976"/>
                <a:gd name="connsiteX54" fmla="*/ 833933 w 1487163"/>
                <a:gd name="connsiteY54" fmla="*/ 907085 h 950976"/>
                <a:gd name="connsiteX55" fmla="*/ 855879 w 1487163"/>
                <a:gd name="connsiteY55" fmla="*/ 899770 h 950976"/>
                <a:gd name="connsiteX56" fmla="*/ 958291 w 1487163"/>
                <a:gd name="connsiteY56" fmla="*/ 892454 h 950976"/>
                <a:gd name="connsiteX57" fmla="*/ 980237 w 1487163"/>
                <a:gd name="connsiteY57" fmla="*/ 885139 h 950976"/>
                <a:gd name="connsiteX58" fmla="*/ 1002183 w 1487163"/>
                <a:gd name="connsiteY58" fmla="*/ 870509 h 950976"/>
                <a:gd name="connsiteX59" fmla="*/ 1053389 w 1487163"/>
                <a:gd name="connsiteY59" fmla="*/ 863194 h 950976"/>
                <a:gd name="connsiteX60" fmla="*/ 1236269 w 1487163"/>
                <a:gd name="connsiteY60" fmla="*/ 855878 h 950976"/>
                <a:gd name="connsiteX61" fmla="*/ 1258215 w 1487163"/>
                <a:gd name="connsiteY61" fmla="*/ 841248 h 950976"/>
                <a:gd name="connsiteX62" fmla="*/ 1265530 w 1487163"/>
                <a:gd name="connsiteY62" fmla="*/ 819302 h 950976"/>
                <a:gd name="connsiteX63" fmla="*/ 1280160 w 1487163"/>
                <a:gd name="connsiteY63" fmla="*/ 797357 h 950976"/>
                <a:gd name="connsiteX64" fmla="*/ 1309421 w 1487163"/>
                <a:gd name="connsiteY64" fmla="*/ 760781 h 950976"/>
                <a:gd name="connsiteX65" fmla="*/ 1324051 w 1487163"/>
                <a:gd name="connsiteY65" fmla="*/ 716890 h 950976"/>
                <a:gd name="connsiteX66" fmla="*/ 1331367 w 1487163"/>
                <a:gd name="connsiteY66" fmla="*/ 694944 h 950976"/>
                <a:gd name="connsiteX67" fmla="*/ 1367943 w 1487163"/>
                <a:gd name="connsiteY67" fmla="*/ 614477 h 950976"/>
                <a:gd name="connsiteX68" fmla="*/ 1382573 w 1487163"/>
                <a:gd name="connsiteY68" fmla="*/ 599846 h 950976"/>
                <a:gd name="connsiteX69" fmla="*/ 1426464 w 1487163"/>
                <a:gd name="connsiteY69" fmla="*/ 585216 h 950976"/>
                <a:gd name="connsiteX70" fmla="*/ 1441095 w 1487163"/>
                <a:gd name="connsiteY70" fmla="*/ 570586 h 950976"/>
                <a:gd name="connsiteX71" fmla="*/ 1463040 w 1487163"/>
                <a:gd name="connsiteY71" fmla="*/ 563270 h 950976"/>
                <a:gd name="connsiteX72" fmla="*/ 1477671 w 1487163"/>
                <a:gd name="connsiteY72" fmla="*/ 519379 h 950976"/>
                <a:gd name="connsiteX73" fmla="*/ 1470355 w 1487163"/>
                <a:gd name="connsiteY73" fmla="*/ 431597 h 950976"/>
                <a:gd name="connsiteX74" fmla="*/ 1470355 w 1487163"/>
                <a:gd name="connsiteY74" fmla="*/ 299923 h 950976"/>
                <a:gd name="connsiteX75" fmla="*/ 1448410 w 1487163"/>
                <a:gd name="connsiteY75" fmla="*/ 277978 h 950976"/>
                <a:gd name="connsiteX76" fmla="*/ 1441095 w 1487163"/>
                <a:gd name="connsiteY76" fmla="*/ 256032 h 950976"/>
                <a:gd name="connsiteX77" fmla="*/ 1426464 w 1487163"/>
                <a:gd name="connsiteY77" fmla="*/ 241402 h 950976"/>
                <a:gd name="connsiteX78" fmla="*/ 1419149 w 1487163"/>
                <a:gd name="connsiteY78" fmla="*/ 212141 h 950976"/>
                <a:gd name="connsiteX79" fmla="*/ 1404519 w 1487163"/>
                <a:gd name="connsiteY79" fmla="*/ 153619 h 950976"/>
                <a:gd name="connsiteX80" fmla="*/ 1389888 w 1487163"/>
                <a:gd name="connsiteY80" fmla="*/ 51206 h 950976"/>
                <a:gd name="connsiteX81" fmla="*/ 1360627 w 1487163"/>
                <a:gd name="connsiteY81" fmla="*/ 29261 h 95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487163" h="950976">
                  <a:moveTo>
                    <a:pt x="1360627" y="29261"/>
                  </a:moveTo>
                  <a:cubicBezTo>
                    <a:pt x="1333805" y="28042"/>
                    <a:pt x="1430145" y="20222"/>
                    <a:pt x="1228954" y="43891"/>
                  </a:cubicBezTo>
                  <a:cubicBezTo>
                    <a:pt x="1214223" y="45624"/>
                    <a:pt x="1199693" y="48768"/>
                    <a:pt x="1185063" y="51206"/>
                  </a:cubicBezTo>
                  <a:cubicBezTo>
                    <a:pt x="1127353" y="70444"/>
                    <a:pt x="1175507" y="56444"/>
                    <a:pt x="1053389" y="65837"/>
                  </a:cubicBezTo>
                  <a:cubicBezTo>
                    <a:pt x="1026535" y="67903"/>
                    <a:pt x="999707" y="70333"/>
                    <a:pt x="972922" y="73152"/>
                  </a:cubicBezTo>
                  <a:cubicBezTo>
                    <a:pt x="901896" y="80628"/>
                    <a:pt x="914496" y="83043"/>
                    <a:pt x="833933" y="87782"/>
                  </a:cubicBezTo>
                  <a:cubicBezTo>
                    <a:pt x="777894" y="91079"/>
                    <a:pt x="721766" y="92659"/>
                    <a:pt x="665683" y="95098"/>
                  </a:cubicBezTo>
                  <a:cubicBezTo>
                    <a:pt x="648614" y="97536"/>
                    <a:pt x="631484" y="99579"/>
                    <a:pt x="614477" y="102413"/>
                  </a:cubicBezTo>
                  <a:cubicBezTo>
                    <a:pt x="602213" y="104457"/>
                    <a:pt x="590334" y="109728"/>
                    <a:pt x="577901" y="109728"/>
                  </a:cubicBezTo>
                  <a:cubicBezTo>
                    <a:pt x="565468" y="109728"/>
                    <a:pt x="553320" y="105685"/>
                    <a:pt x="541325" y="102413"/>
                  </a:cubicBezTo>
                  <a:cubicBezTo>
                    <a:pt x="526447" y="98355"/>
                    <a:pt x="497434" y="87782"/>
                    <a:pt x="497434" y="87782"/>
                  </a:cubicBezTo>
                  <a:cubicBezTo>
                    <a:pt x="492557" y="82905"/>
                    <a:pt x="487111" y="78538"/>
                    <a:pt x="482803" y="73152"/>
                  </a:cubicBezTo>
                  <a:cubicBezTo>
                    <a:pt x="477311" y="66287"/>
                    <a:pt x="474390" y="57423"/>
                    <a:pt x="468173" y="51206"/>
                  </a:cubicBezTo>
                  <a:cubicBezTo>
                    <a:pt x="461956" y="44989"/>
                    <a:pt x="452844" y="42365"/>
                    <a:pt x="446227" y="36576"/>
                  </a:cubicBezTo>
                  <a:cubicBezTo>
                    <a:pt x="433251" y="25222"/>
                    <a:pt x="409651" y="0"/>
                    <a:pt x="409651" y="0"/>
                  </a:cubicBezTo>
                  <a:cubicBezTo>
                    <a:pt x="404774" y="7315"/>
                    <a:pt x="398592" y="13912"/>
                    <a:pt x="395021" y="21946"/>
                  </a:cubicBezTo>
                  <a:cubicBezTo>
                    <a:pt x="366817" y="85407"/>
                    <a:pt x="405073" y="62752"/>
                    <a:pt x="321869" y="73152"/>
                  </a:cubicBezTo>
                  <a:lnTo>
                    <a:pt x="234087" y="102413"/>
                  </a:lnTo>
                  <a:lnTo>
                    <a:pt x="212141" y="109728"/>
                  </a:lnTo>
                  <a:lnTo>
                    <a:pt x="190195" y="117043"/>
                  </a:lnTo>
                  <a:cubicBezTo>
                    <a:pt x="161347" y="145893"/>
                    <a:pt x="182256" y="130001"/>
                    <a:pt x="117043" y="146304"/>
                  </a:cubicBezTo>
                  <a:cubicBezTo>
                    <a:pt x="107290" y="148742"/>
                    <a:pt x="97321" y="150440"/>
                    <a:pt x="87783" y="153619"/>
                  </a:cubicBezTo>
                  <a:cubicBezTo>
                    <a:pt x="80468" y="156057"/>
                    <a:pt x="73443" y="159666"/>
                    <a:pt x="65837" y="160934"/>
                  </a:cubicBezTo>
                  <a:cubicBezTo>
                    <a:pt x="44057" y="164564"/>
                    <a:pt x="21946" y="165811"/>
                    <a:pt x="0" y="168250"/>
                  </a:cubicBezTo>
                  <a:cubicBezTo>
                    <a:pt x="4877" y="182880"/>
                    <a:pt x="13235" y="196783"/>
                    <a:pt x="14631" y="212141"/>
                  </a:cubicBezTo>
                  <a:cubicBezTo>
                    <a:pt x="17069" y="238963"/>
                    <a:pt x="13429" y="267057"/>
                    <a:pt x="21946" y="292608"/>
                  </a:cubicBezTo>
                  <a:cubicBezTo>
                    <a:pt x="24384" y="299923"/>
                    <a:pt x="36576" y="297485"/>
                    <a:pt x="43891" y="299923"/>
                  </a:cubicBezTo>
                  <a:cubicBezTo>
                    <a:pt x="69427" y="325459"/>
                    <a:pt x="51979" y="312373"/>
                    <a:pt x="102413" y="329184"/>
                  </a:cubicBezTo>
                  <a:cubicBezTo>
                    <a:pt x="109728" y="331622"/>
                    <a:pt x="116878" y="334629"/>
                    <a:pt x="124359" y="336499"/>
                  </a:cubicBezTo>
                  <a:cubicBezTo>
                    <a:pt x="143866" y="341376"/>
                    <a:pt x="163804" y="344772"/>
                    <a:pt x="182880" y="351130"/>
                  </a:cubicBezTo>
                  <a:lnTo>
                    <a:pt x="204826" y="358445"/>
                  </a:lnTo>
                  <a:cubicBezTo>
                    <a:pt x="212141" y="363322"/>
                    <a:pt x="221279" y="366210"/>
                    <a:pt x="226771" y="373075"/>
                  </a:cubicBezTo>
                  <a:cubicBezTo>
                    <a:pt x="231588" y="379096"/>
                    <a:pt x="230638" y="388124"/>
                    <a:pt x="234087" y="395021"/>
                  </a:cubicBezTo>
                  <a:cubicBezTo>
                    <a:pt x="238019" y="402884"/>
                    <a:pt x="243840" y="409651"/>
                    <a:pt x="248717" y="416966"/>
                  </a:cubicBezTo>
                  <a:cubicBezTo>
                    <a:pt x="262392" y="457992"/>
                    <a:pt x="267810" y="464642"/>
                    <a:pt x="248717" y="526694"/>
                  </a:cubicBezTo>
                  <a:cubicBezTo>
                    <a:pt x="246449" y="534064"/>
                    <a:pt x="233668" y="530561"/>
                    <a:pt x="226771" y="534010"/>
                  </a:cubicBezTo>
                  <a:cubicBezTo>
                    <a:pt x="208316" y="543238"/>
                    <a:pt x="203803" y="549663"/>
                    <a:pt x="190195" y="563270"/>
                  </a:cubicBezTo>
                  <a:cubicBezTo>
                    <a:pt x="187757" y="570585"/>
                    <a:pt x="182880" y="577505"/>
                    <a:pt x="182880" y="585216"/>
                  </a:cubicBezTo>
                  <a:cubicBezTo>
                    <a:pt x="182880" y="601573"/>
                    <a:pt x="182998" y="665919"/>
                    <a:pt x="197511" y="694944"/>
                  </a:cubicBezTo>
                  <a:cubicBezTo>
                    <a:pt x="201443" y="702808"/>
                    <a:pt x="208209" y="709026"/>
                    <a:pt x="212141" y="716890"/>
                  </a:cubicBezTo>
                  <a:cubicBezTo>
                    <a:pt x="215589" y="723787"/>
                    <a:pt x="215711" y="732095"/>
                    <a:pt x="219456" y="738835"/>
                  </a:cubicBezTo>
                  <a:cubicBezTo>
                    <a:pt x="224659" y="748200"/>
                    <a:pt x="261159" y="806381"/>
                    <a:pt x="277978" y="811987"/>
                  </a:cubicBezTo>
                  <a:lnTo>
                    <a:pt x="299923" y="819302"/>
                  </a:lnTo>
                  <a:cubicBezTo>
                    <a:pt x="312083" y="831462"/>
                    <a:pt x="319889" y="841181"/>
                    <a:pt x="336499" y="848563"/>
                  </a:cubicBezTo>
                  <a:cubicBezTo>
                    <a:pt x="350592" y="854827"/>
                    <a:pt x="365760" y="858317"/>
                    <a:pt x="380391" y="863194"/>
                  </a:cubicBezTo>
                  <a:cubicBezTo>
                    <a:pt x="387706" y="865632"/>
                    <a:pt x="395920" y="866232"/>
                    <a:pt x="402336" y="870509"/>
                  </a:cubicBezTo>
                  <a:cubicBezTo>
                    <a:pt x="409651" y="875386"/>
                    <a:pt x="416020" y="882134"/>
                    <a:pt x="424282" y="885139"/>
                  </a:cubicBezTo>
                  <a:cubicBezTo>
                    <a:pt x="443179" y="892011"/>
                    <a:pt x="463727" y="893412"/>
                    <a:pt x="482803" y="899770"/>
                  </a:cubicBezTo>
                  <a:lnTo>
                    <a:pt x="526695" y="914400"/>
                  </a:lnTo>
                  <a:cubicBezTo>
                    <a:pt x="534010" y="919277"/>
                    <a:pt x="541775" y="923538"/>
                    <a:pt x="548640" y="929030"/>
                  </a:cubicBezTo>
                  <a:cubicBezTo>
                    <a:pt x="554026" y="933339"/>
                    <a:pt x="557357" y="940112"/>
                    <a:pt x="563271" y="943661"/>
                  </a:cubicBezTo>
                  <a:cubicBezTo>
                    <a:pt x="569883" y="947628"/>
                    <a:pt x="577901" y="948538"/>
                    <a:pt x="585216" y="950976"/>
                  </a:cubicBezTo>
                  <a:cubicBezTo>
                    <a:pt x="631546" y="948538"/>
                    <a:pt x="678142" y="949189"/>
                    <a:pt x="724205" y="943661"/>
                  </a:cubicBezTo>
                  <a:cubicBezTo>
                    <a:pt x="739517" y="941824"/>
                    <a:pt x="753466" y="933907"/>
                    <a:pt x="768096" y="929030"/>
                  </a:cubicBezTo>
                  <a:lnTo>
                    <a:pt x="833933" y="907085"/>
                  </a:lnTo>
                  <a:cubicBezTo>
                    <a:pt x="841248" y="904647"/>
                    <a:pt x="848188" y="900319"/>
                    <a:pt x="855879" y="899770"/>
                  </a:cubicBezTo>
                  <a:lnTo>
                    <a:pt x="958291" y="892454"/>
                  </a:lnTo>
                  <a:cubicBezTo>
                    <a:pt x="965606" y="890016"/>
                    <a:pt x="973340" y="888587"/>
                    <a:pt x="980237" y="885139"/>
                  </a:cubicBezTo>
                  <a:cubicBezTo>
                    <a:pt x="988101" y="881207"/>
                    <a:pt x="993762" y="873035"/>
                    <a:pt x="1002183" y="870509"/>
                  </a:cubicBezTo>
                  <a:cubicBezTo>
                    <a:pt x="1018698" y="865555"/>
                    <a:pt x="1036181" y="864270"/>
                    <a:pt x="1053389" y="863194"/>
                  </a:cubicBezTo>
                  <a:cubicBezTo>
                    <a:pt x="1114279" y="859388"/>
                    <a:pt x="1175309" y="858317"/>
                    <a:pt x="1236269" y="855878"/>
                  </a:cubicBezTo>
                  <a:cubicBezTo>
                    <a:pt x="1243584" y="851001"/>
                    <a:pt x="1252723" y="848113"/>
                    <a:pt x="1258215" y="841248"/>
                  </a:cubicBezTo>
                  <a:cubicBezTo>
                    <a:pt x="1263032" y="835227"/>
                    <a:pt x="1262082" y="826199"/>
                    <a:pt x="1265530" y="819302"/>
                  </a:cubicBezTo>
                  <a:cubicBezTo>
                    <a:pt x="1269462" y="811439"/>
                    <a:pt x="1274668" y="804222"/>
                    <a:pt x="1280160" y="797357"/>
                  </a:cubicBezTo>
                  <a:cubicBezTo>
                    <a:pt x="1321854" y="745240"/>
                    <a:pt x="1264393" y="828323"/>
                    <a:pt x="1309421" y="760781"/>
                  </a:cubicBezTo>
                  <a:lnTo>
                    <a:pt x="1324051" y="716890"/>
                  </a:lnTo>
                  <a:lnTo>
                    <a:pt x="1331367" y="694944"/>
                  </a:lnTo>
                  <a:cubicBezTo>
                    <a:pt x="1340633" y="630081"/>
                    <a:pt x="1326490" y="655931"/>
                    <a:pt x="1367943" y="614477"/>
                  </a:cubicBezTo>
                  <a:cubicBezTo>
                    <a:pt x="1372820" y="609600"/>
                    <a:pt x="1376030" y="602027"/>
                    <a:pt x="1382573" y="599846"/>
                  </a:cubicBezTo>
                  <a:lnTo>
                    <a:pt x="1426464" y="585216"/>
                  </a:lnTo>
                  <a:cubicBezTo>
                    <a:pt x="1431341" y="580339"/>
                    <a:pt x="1435181" y="574134"/>
                    <a:pt x="1441095" y="570586"/>
                  </a:cubicBezTo>
                  <a:cubicBezTo>
                    <a:pt x="1447707" y="566619"/>
                    <a:pt x="1458558" y="569545"/>
                    <a:pt x="1463040" y="563270"/>
                  </a:cubicBezTo>
                  <a:cubicBezTo>
                    <a:pt x="1472004" y="550721"/>
                    <a:pt x="1477671" y="519379"/>
                    <a:pt x="1477671" y="519379"/>
                  </a:cubicBezTo>
                  <a:cubicBezTo>
                    <a:pt x="1475232" y="490118"/>
                    <a:pt x="1470355" y="460959"/>
                    <a:pt x="1470355" y="431597"/>
                  </a:cubicBezTo>
                  <a:cubicBezTo>
                    <a:pt x="1470355" y="389955"/>
                    <a:pt x="1487163" y="341944"/>
                    <a:pt x="1470355" y="299923"/>
                  </a:cubicBezTo>
                  <a:cubicBezTo>
                    <a:pt x="1466513" y="290318"/>
                    <a:pt x="1455725" y="285293"/>
                    <a:pt x="1448410" y="277978"/>
                  </a:cubicBezTo>
                  <a:cubicBezTo>
                    <a:pt x="1445972" y="270663"/>
                    <a:pt x="1445062" y="262644"/>
                    <a:pt x="1441095" y="256032"/>
                  </a:cubicBezTo>
                  <a:cubicBezTo>
                    <a:pt x="1437547" y="250118"/>
                    <a:pt x="1429548" y="247571"/>
                    <a:pt x="1426464" y="241402"/>
                  </a:cubicBezTo>
                  <a:cubicBezTo>
                    <a:pt x="1421968" y="232410"/>
                    <a:pt x="1421911" y="221808"/>
                    <a:pt x="1419149" y="212141"/>
                  </a:cubicBezTo>
                  <a:cubicBezTo>
                    <a:pt x="1404153" y="159655"/>
                    <a:pt x="1419391" y="227981"/>
                    <a:pt x="1404519" y="153619"/>
                  </a:cubicBezTo>
                  <a:cubicBezTo>
                    <a:pt x="1404406" y="152375"/>
                    <a:pt x="1403457" y="73822"/>
                    <a:pt x="1389888" y="51206"/>
                  </a:cubicBezTo>
                  <a:cubicBezTo>
                    <a:pt x="1386340" y="45292"/>
                    <a:pt x="1387449" y="30480"/>
                    <a:pt x="1360627" y="29261"/>
                  </a:cubicBezTo>
                  <a:close/>
                </a:path>
              </a:pathLst>
            </a:custGeom>
            <a:solidFill>
              <a:srgbClr val="0000CC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6319969" y="2267712"/>
              <a:ext cx="629471" cy="760781"/>
            </a:xfrm>
            <a:custGeom>
              <a:avLst/>
              <a:gdLst>
                <a:gd name="connsiteX0" fmla="*/ 124722 w 629471"/>
                <a:gd name="connsiteY0" fmla="*/ 746150 h 760781"/>
                <a:gd name="connsiteX1" fmla="*/ 263711 w 629471"/>
                <a:gd name="connsiteY1" fmla="*/ 738835 h 760781"/>
                <a:gd name="connsiteX2" fmla="*/ 307602 w 629471"/>
                <a:gd name="connsiteY2" fmla="*/ 724205 h 760781"/>
                <a:gd name="connsiteX3" fmla="*/ 336863 w 629471"/>
                <a:gd name="connsiteY3" fmla="*/ 731520 h 760781"/>
                <a:gd name="connsiteX4" fmla="*/ 373439 w 629471"/>
                <a:gd name="connsiteY4" fmla="*/ 760781 h 760781"/>
                <a:gd name="connsiteX5" fmla="*/ 461221 w 629471"/>
                <a:gd name="connsiteY5" fmla="*/ 753466 h 760781"/>
                <a:gd name="connsiteX6" fmla="*/ 505113 w 629471"/>
                <a:gd name="connsiteY6" fmla="*/ 738835 h 760781"/>
                <a:gd name="connsiteX7" fmla="*/ 585580 w 629471"/>
                <a:gd name="connsiteY7" fmla="*/ 731520 h 760781"/>
                <a:gd name="connsiteX8" fmla="*/ 600210 w 629471"/>
                <a:gd name="connsiteY8" fmla="*/ 709574 h 760781"/>
                <a:gd name="connsiteX9" fmla="*/ 614841 w 629471"/>
                <a:gd name="connsiteY9" fmla="*/ 694944 h 760781"/>
                <a:gd name="connsiteX10" fmla="*/ 629471 w 629471"/>
                <a:gd name="connsiteY10" fmla="*/ 636422 h 760781"/>
                <a:gd name="connsiteX11" fmla="*/ 622156 w 629471"/>
                <a:gd name="connsiteY11" fmla="*/ 577901 h 760781"/>
                <a:gd name="connsiteX12" fmla="*/ 607525 w 629471"/>
                <a:gd name="connsiteY12" fmla="*/ 563270 h 760781"/>
                <a:gd name="connsiteX13" fmla="*/ 556319 w 629471"/>
                <a:gd name="connsiteY13" fmla="*/ 541325 h 760781"/>
                <a:gd name="connsiteX14" fmla="*/ 556319 w 629471"/>
                <a:gd name="connsiteY14" fmla="*/ 468173 h 760781"/>
                <a:gd name="connsiteX15" fmla="*/ 570949 w 629471"/>
                <a:gd name="connsiteY15" fmla="*/ 446227 h 760781"/>
                <a:gd name="connsiteX16" fmla="*/ 578265 w 629471"/>
                <a:gd name="connsiteY16" fmla="*/ 424282 h 760781"/>
                <a:gd name="connsiteX17" fmla="*/ 570949 w 629471"/>
                <a:gd name="connsiteY17" fmla="*/ 387706 h 760781"/>
                <a:gd name="connsiteX18" fmla="*/ 519743 w 629471"/>
                <a:gd name="connsiteY18" fmla="*/ 365760 h 760781"/>
                <a:gd name="connsiteX19" fmla="*/ 497797 w 629471"/>
                <a:gd name="connsiteY19" fmla="*/ 358445 h 760781"/>
                <a:gd name="connsiteX20" fmla="*/ 461221 w 629471"/>
                <a:gd name="connsiteY20" fmla="*/ 329184 h 760781"/>
                <a:gd name="connsiteX21" fmla="*/ 439276 w 629471"/>
                <a:gd name="connsiteY21" fmla="*/ 321869 h 760781"/>
                <a:gd name="connsiteX22" fmla="*/ 439276 w 629471"/>
                <a:gd name="connsiteY22" fmla="*/ 263347 h 760781"/>
                <a:gd name="connsiteX23" fmla="*/ 439276 w 629471"/>
                <a:gd name="connsiteY23" fmla="*/ 204826 h 760781"/>
                <a:gd name="connsiteX24" fmla="*/ 395385 w 629471"/>
                <a:gd name="connsiteY24" fmla="*/ 190195 h 760781"/>
                <a:gd name="connsiteX25" fmla="*/ 278341 w 629471"/>
                <a:gd name="connsiteY25" fmla="*/ 182880 h 760781"/>
                <a:gd name="connsiteX26" fmla="*/ 285657 w 629471"/>
                <a:gd name="connsiteY26" fmla="*/ 153619 h 760781"/>
                <a:gd name="connsiteX27" fmla="*/ 307602 w 629471"/>
                <a:gd name="connsiteY27" fmla="*/ 138989 h 760781"/>
                <a:gd name="connsiteX28" fmla="*/ 249081 w 629471"/>
                <a:gd name="connsiteY28" fmla="*/ 65837 h 760781"/>
                <a:gd name="connsiteX29" fmla="*/ 212505 w 629471"/>
                <a:gd name="connsiteY29" fmla="*/ 43891 h 760781"/>
                <a:gd name="connsiteX30" fmla="*/ 183244 w 629471"/>
                <a:gd name="connsiteY30" fmla="*/ 14630 h 760781"/>
                <a:gd name="connsiteX31" fmla="*/ 139353 w 629471"/>
                <a:gd name="connsiteY31" fmla="*/ 0 h 760781"/>
                <a:gd name="connsiteX32" fmla="*/ 132037 w 629471"/>
                <a:gd name="connsiteY32" fmla="*/ 51206 h 760781"/>
                <a:gd name="connsiteX33" fmla="*/ 153983 w 629471"/>
                <a:gd name="connsiteY33" fmla="*/ 58522 h 760781"/>
                <a:gd name="connsiteX34" fmla="*/ 146668 w 629471"/>
                <a:gd name="connsiteY34" fmla="*/ 102413 h 760781"/>
                <a:gd name="connsiteX35" fmla="*/ 117407 w 629471"/>
                <a:gd name="connsiteY35" fmla="*/ 131674 h 760781"/>
                <a:gd name="connsiteX36" fmla="*/ 95461 w 629471"/>
                <a:gd name="connsiteY36" fmla="*/ 168250 h 760781"/>
                <a:gd name="connsiteX37" fmla="*/ 88146 w 629471"/>
                <a:gd name="connsiteY37" fmla="*/ 190195 h 760781"/>
                <a:gd name="connsiteX38" fmla="*/ 80831 w 629471"/>
                <a:gd name="connsiteY38" fmla="*/ 314554 h 760781"/>
                <a:gd name="connsiteX39" fmla="*/ 73516 w 629471"/>
                <a:gd name="connsiteY39" fmla="*/ 336499 h 760781"/>
                <a:gd name="connsiteX40" fmla="*/ 58885 w 629471"/>
                <a:gd name="connsiteY40" fmla="*/ 351130 h 760781"/>
                <a:gd name="connsiteX41" fmla="*/ 22309 w 629471"/>
                <a:gd name="connsiteY41" fmla="*/ 380390 h 760781"/>
                <a:gd name="connsiteX42" fmla="*/ 14994 w 629471"/>
                <a:gd name="connsiteY42" fmla="*/ 475488 h 760781"/>
                <a:gd name="connsiteX43" fmla="*/ 29625 w 629471"/>
                <a:gd name="connsiteY43" fmla="*/ 497434 h 760781"/>
                <a:gd name="connsiteX44" fmla="*/ 51570 w 629471"/>
                <a:gd name="connsiteY44" fmla="*/ 621792 h 760781"/>
                <a:gd name="connsiteX45" fmla="*/ 58885 w 629471"/>
                <a:gd name="connsiteY45" fmla="*/ 643738 h 760781"/>
                <a:gd name="connsiteX46" fmla="*/ 73516 w 629471"/>
                <a:gd name="connsiteY46" fmla="*/ 658368 h 760781"/>
                <a:gd name="connsiteX47" fmla="*/ 88146 w 629471"/>
                <a:gd name="connsiteY47" fmla="*/ 702259 h 760781"/>
                <a:gd name="connsiteX48" fmla="*/ 102777 w 629471"/>
                <a:gd name="connsiteY48" fmla="*/ 716890 h 760781"/>
                <a:gd name="connsiteX49" fmla="*/ 124722 w 629471"/>
                <a:gd name="connsiteY49" fmla="*/ 746150 h 7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29471" h="760781">
                  <a:moveTo>
                    <a:pt x="124722" y="746150"/>
                  </a:moveTo>
                  <a:cubicBezTo>
                    <a:pt x="151544" y="749807"/>
                    <a:pt x="217648" y="744362"/>
                    <a:pt x="263711" y="738835"/>
                  </a:cubicBezTo>
                  <a:cubicBezTo>
                    <a:pt x="279023" y="736998"/>
                    <a:pt x="307602" y="724205"/>
                    <a:pt x="307602" y="724205"/>
                  </a:cubicBezTo>
                  <a:cubicBezTo>
                    <a:pt x="317356" y="726643"/>
                    <a:pt x="327622" y="727560"/>
                    <a:pt x="336863" y="731520"/>
                  </a:cubicBezTo>
                  <a:cubicBezTo>
                    <a:pt x="353015" y="738442"/>
                    <a:pt x="361640" y="748981"/>
                    <a:pt x="373439" y="760781"/>
                  </a:cubicBezTo>
                  <a:cubicBezTo>
                    <a:pt x="402700" y="758343"/>
                    <a:pt x="432258" y="758293"/>
                    <a:pt x="461221" y="753466"/>
                  </a:cubicBezTo>
                  <a:cubicBezTo>
                    <a:pt x="476433" y="750931"/>
                    <a:pt x="489754" y="740231"/>
                    <a:pt x="505113" y="738835"/>
                  </a:cubicBezTo>
                  <a:lnTo>
                    <a:pt x="585580" y="731520"/>
                  </a:lnTo>
                  <a:cubicBezTo>
                    <a:pt x="590457" y="724205"/>
                    <a:pt x="594718" y="716439"/>
                    <a:pt x="600210" y="709574"/>
                  </a:cubicBezTo>
                  <a:cubicBezTo>
                    <a:pt x="604518" y="704188"/>
                    <a:pt x="611293" y="700858"/>
                    <a:pt x="614841" y="694944"/>
                  </a:cubicBezTo>
                  <a:cubicBezTo>
                    <a:pt x="621589" y="683698"/>
                    <a:pt x="627898" y="644287"/>
                    <a:pt x="629471" y="636422"/>
                  </a:cubicBezTo>
                  <a:cubicBezTo>
                    <a:pt x="627033" y="616915"/>
                    <a:pt x="627805" y="596731"/>
                    <a:pt x="622156" y="577901"/>
                  </a:cubicBezTo>
                  <a:cubicBezTo>
                    <a:pt x="620174" y="571295"/>
                    <a:pt x="612911" y="567579"/>
                    <a:pt x="607525" y="563270"/>
                  </a:cubicBezTo>
                  <a:cubicBezTo>
                    <a:pt x="584563" y="544900"/>
                    <a:pt x="585706" y="548671"/>
                    <a:pt x="556319" y="541325"/>
                  </a:cubicBezTo>
                  <a:cubicBezTo>
                    <a:pt x="545728" y="509551"/>
                    <a:pt x="543047" y="512413"/>
                    <a:pt x="556319" y="468173"/>
                  </a:cubicBezTo>
                  <a:cubicBezTo>
                    <a:pt x="558845" y="459752"/>
                    <a:pt x="567017" y="454091"/>
                    <a:pt x="570949" y="446227"/>
                  </a:cubicBezTo>
                  <a:cubicBezTo>
                    <a:pt x="574397" y="439330"/>
                    <a:pt x="575826" y="431597"/>
                    <a:pt x="578265" y="424282"/>
                  </a:cubicBezTo>
                  <a:cubicBezTo>
                    <a:pt x="575826" y="412090"/>
                    <a:pt x="575847" y="399134"/>
                    <a:pt x="570949" y="387706"/>
                  </a:cubicBezTo>
                  <a:cubicBezTo>
                    <a:pt x="561939" y="366684"/>
                    <a:pt x="537101" y="370099"/>
                    <a:pt x="519743" y="365760"/>
                  </a:cubicBezTo>
                  <a:cubicBezTo>
                    <a:pt x="512262" y="363890"/>
                    <a:pt x="505112" y="360883"/>
                    <a:pt x="497797" y="358445"/>
                  </a:cubicBezTo>
                  <a:cubicBezTo>
                    <a:pt x="484188" y="344835"/>
                    <a:pt x="479680" y="338413"/>
                    <a:pt x="461221" y="329184"/>
                  </a:cubicBezTo>
                  <a:cubicBezTo>
                    <a:pt x="454324" y="325736"/>
                    <a:pt x="446591" y="324307"/>
                    <a:pt x="439276" y="321869"/>
                  </a:cubicBezTo>
                  <a:cubicBezTo>
                    <a:pt x="422464" y="271435"/>
                    <a:pt x="413740" y="288883"/>
                    <a:pt x="439276" y="263347"/>
                  </a:cubicBezTo>
                  <a:cubicBezTo>
                    <a:pt x="442718" y="249578"/>
                    <a:pt x="455340" y="218595"/>
                    <a:pt x="439276" y="204826"/>
                  </a:cubicBezTo>
                  <a:cubicBezTo>
                    <a:pt x="427567" y="194790"/>
                    <a:pt x="410777" y="191157"/>
                    <a:pt x="395385" y="190195"/>
                  </a:cubicBezTo>
                  <a:lnTo>
                    <a:pt x="278341" y="182880"/>
                  </a:lnTo>
                  <a:cubicBezTo>
                    <a:pt x="280780" y="173126"/>
                    <a:pt x="280080" y="161984"/>
                    <a:pt x="285657" y="153619"/>
                  </a:cubicBezTo>
                  <a:cubicBezTo>
                    <a:pt x="290534" y="146304"/>
                    <a:pt x="306512" y="147713"/>
                    <a:pt x="307602" y="138989"/>
                  </a:cubicBezTo>
                  <a:cubicBezTo>
                    <a:pt x="313931" y="88354"/>
                    <a:pt x="275566" y="92322"/>
                    <a:pt x="249081" y="65837"/>
                  </a:cubicBezTo>
                  <a:cubicBezTo>
                    <a:pt x="228998" y="45754"/>
                    <a:pt x="240993" y="53387"/>
                    <a:pt x="212505" y="43891"/>
                  </a:cubicBezTo>
                  <a:cubicBezTo>
                    <a:pt x="202751" y="34137"/>
                    <a:pt x="196330" y="18992"/>
                    <a:pt x="183244" y="14630"/>
                  </a:cubicBezTo>
                  <a:lnTo>
                    <a:pt x="139353" y="0"/>
                  </a:lnTo>
                  <a:cubicBezTo>
                    <a:pt x="122661" y="16690"/>
                    <a:pt x="111234" y="20001"/>
                    <a:pt x="132037" y="51206"/>
                  </a:cubicBezTo>
                  <a:cubicBezTo>
                    <a:pt x="136314" y="57622"/>
                    <a:pt x="146668" y="56083"/>
                    <a:pt x="153983" y="58522"/>
                  </a:cubicBezTo>
                  <a:cubicBezTo>
                    <a:pt x="162751" y="84827"/>
                    <a:pt x="167088" y="78590"/>
                    <a:pt x="146668" y="102413"/>
                  </a:cubicBezTo>
                  <a:cubicBezTo>
                    <a:pt x="137691" y="112886"/>
                    <a:pt x="117407" y="131674"/>
                    <a:pt x="117407" y="131674"/>
                  </a:cubicBezTo>
                  <a:cubicBezTo>
                    <a:pt x="96686" y="193838"/>
                    <a:pt x="125585" y="118044"/>
                    <a:pt x="95461" y="168250"/>
                  </a:cubicBezTo>
                  <a:cubicBezTo>
                    <a:pt x="91494" y="174862"/>
                    <a:pt x="90584" y="182880"/>
                    <a:pt x="88146" y="190195"/>
                  </a:cubicBezTo>
                  <a:cubicBezTo>
                    <a:pt x="85708" y="231648"/>
                    <a:pt x="84963" y="273235"/>
                    <a:pt x="80831" y="314554"/>
                  </a:cubicBezTo>
                  <a:cubicBezTo>
                    <a:pt x="80064" y="322226"/>
                    <a:pt x="77483" y="329887"/>
                    <a:pt x="73516" y="336499"/>
                  </a:cubicBezTo>
                  <a:cubicBezTo>
                    <a:pt x="69967" y="342413"/>
                    <a:pt x="64271" y="346821"/>
                    <a:pt x="58885" y="351130"/>
                  </a:cubicBezTo>
                  <a:cubicBezTo>
                    <a:pt x="12738" y="388048"/>
                    <a:pt x="57641" y="345060"/>
                    <a:pt x="22309" y="380390"/>
                  </a:cubicBezTo>
                  <a:cubicBezTo>
                    <a:pt x="7144" y="425886"/>
                    <a:pt x="0" y="425509"/>
                    <a:pt x="14994" y="475488"/>
                  </a:cubicBezTo>
                  <a:cubicBezTo>
                    <a:pt x="17520" y="483909"/>
                    <a:pt x="24748" y="490119"/>
                    <a:pt x="29625" y="497434"/>
                  </a:cubicBezTo>
                  <a:cubicBezTo>
                    <a:pt x="38336" y="593261"/>
                    <a:pt x="28423" y="552349"/>
                    <a:pt x="51570" y="621792"/>
                  </a:cubicBezTo>
                  <a:cubicBezTo>
                    <a:pt x="54008" y="629107"/>
                    <a:pt x="53432" y="638286"/>
                    <a:pt x="58885" y="643738"/>
                  </a:cubicBezTo>
                  <a:lnTo>
                    <a:pt x="73516" y="658368"/>
                  </a:lnTo>
                  <a:cubicBezTo>
                    <a:pt x="78393" y="672998"/>
                    <a:pt x="77241" y="691354"/>
                    <a:pt x="88146" y="702259"/>
                  </a:cubicBezTo>
                  <a:cubicBezTo>
                    <a:pt x="93023" y="707136"/>
                    <a:pt x="97391" y="712581"/>
                    <a:pt x="102777" y="716890"/>
                  </a:cubicBezTo>
                  <a:cubicBezTo>
                    <a:pt x="126751" y="736069"/>
                    <a:pt x="97900" y="742493"/>
                    <a:pt x="124722" y="746150"/>
                  </a:cubicBezTo>
                  <a:close/>
                </a:path>
              </a:pathLst>
            </a:custGeom>
            <a:solidFill>
              <a:srgbClr val="0000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5929322" y="2857496"/>
            <a:ext cx="642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8ª 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7617542" y="2094271"/>
            <a:ext cx="405581" cy="176981"/>
          </a:xfrm>
          <a:custGeom>
            <a:avLst/>
            <a:gdLst>
              <a:gd name="connsiteX0" fmla="*/ 22123 w 405581"/>
              <a:gd name="connsiteY0" fmla="*/ 169606 h 176981"/>
              <a:gd name="connsiteX1" fmla="*/ 0 w 405581"/>
              <a:gd name="connsiteY1" fmla="*/ 110613 h 176981"/>
              <a:gd name="connsiteX2" fmla="*/ 103239 w 405581"/>
              <a:gd name="connsiteY2" fmla="*/ 0 h 176981"/>
              <a:gd name="connsiteX3" fmla="*/ 346587 w 405581"/>
              <a:gd name="connsiteY3" fmla="*/ 14748 h 176981"/>
              <a:gd name="connsiteX4" fmla="*/ 405581 w 405581"/>
              <a:gd name="connsiteY4" fmla="*/ 95864 h 176981"/>
              <a:gd name="connsiteX5" fmla="*/ 294968 w 405581"/>
              <a:gd name="connsiteY5" fmla="*/ 117987 h 176981"/>
              <a:gd name="connsiteX6" fmla="*/ 280219 w 405581"/>
              <a:gd name="connsiteY6" fmla="*/ 132735 h 176981"/>
              <a:gd name="connsiteX7" fmla="*/ 243348 w 405581"/>
              <a:gd name="connsiteY7" fmla="*/ 162232 h 176981"/>
              <a:gd name="connsiteX8" fmla="*/ 191729 w 405581"/>
              <a:gd name="connsiteY8" fmla="*/ 162232 h 176981"/>
              <a:gd name="connsiteX9" fmla="*/ 154858 w 405581"/>
              <a:gd name="connsiteY9" fmla="*/ 162232 h 176981"/>
              <a:gd name="connsiteX10" fmla="*/ 132735 w 405581"/>
              <a:gd name="connsiteY10" fmla="*/ 117987 h 176981"/>
              <a:gd name="connsiteX11" fmla="*/ 66368 w 405581"/>
              <a:gd name="connsiteY11" fmla="*/ 132735 h 176981"/>
              <a:gd name="connsiteX12" fmla="*/ 73742 w 405581"/>
              <a:gd name="connsiteY12" fmla="*/ 176981 h 176981"/>
              <a:gd name="connsiteX13" fmla="*/ 22123 w 405581"/>
              <a:gd name="connsiteY13" fmla="*/ 169606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5581" h="176981">
                <a:moveTo>
                  <a:pt x="22123" y="169606"/>
                </a:moveTo>
                <a:lnTo>
                  <a:pt x="0" y="110613"/>
                </a:lnTo>
                <a:lnTo>
                  <a:pt x="103239" y="0"/>
                </a:lnTo>
                <a:lnTo>
                  <a:pt x="346587" y="14748"/>
                </a:lnTo>
                <a:lnTo>
                  <a:pt x="405581" y="95864"/>
                </a:lnTo>
                <a:lnTo>
                  <a:pt x="294968" y="117987"/>
                </a:lnTo>
                <a:lnTo>
                  <a:pt x="280219" y="132735"/>
                </a:lnTo>
                <a:lnTo>
                  <a:pt x="243348" y="162232"/>
                </a:lnTo>
                <a:lnTo>
                  <a:pt x="191729" y="162232"/>
                </a:lnTo>
                <a:lnTo>
                  <a:pt x="154858" y="162232"/>
                </a:lnTo>
                <a:lnTo>
                  <a:pt x="132735" y="117987"/>
                </a:lnTo>
                <a:lnTo>
                  <a:pt x="66368" y="132735"/>
                </a:lnTo>
                <a:lnTo>
                  <a:pt x="73742" y="176981"/>
                </a:lnTo>
                <a:lnTo>
                  <a:pt x="22123" y="169606"/>
                </a:lnTo>
                <a:close/>
              </a:path>
            </a:pathLst>
          </a:custGeom>
          <a:solidFill>
            <a:srgbClr val="1A0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265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627784" y="6304469"/>
            <a:ext cx="90503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dirty="0"/>
              <a:t>http://</a:t>
            </a:r>
            <a:r>
              <a:rPr lang="pt-BR" sz="1400" b="1" dirty="0" smtClean="0"/>
              <a:t>8re.metodista.org.br/</a:t>
            </a:r>
            <a:endParaRPr lang="pt-BR" sz="1400" b="1" dirty="0"/>
          </a:p>
        </p:txBody>
      </p:sp>
      <p:pic>
        <p:nvPicPr>
          <p:cNvPr id="8" name="Picture 2" descr="D:\Cristiano\Pictures\Saved Pictures\Igreja Metodista 8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43" y="1238084"/>
            <a:ext cx="7512521" cy="26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910689"/>
            <a:ext cx="2107922" cy="7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736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008862"/>
            <a:ext cx="2201193" cy="822408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736135" y="6304469"/>
            <a:ext cx="90503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dirty="0"/>
              <a:t>http://8re.metodista.org.br/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7544" y="260648"/>
            <a:ext cx="820891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55576" y="0"/>
            <a:ext cx="1296144" cy="2060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7" descr="Cruz&amp;Ch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923" y="116632"/>
            <a:ext cx="101023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2069936" y="476672"/>
            <a:ext cx="4802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 Narrow" pitchFamily="34" charset="0"/>
                <a:cs typeface="Arial" pitchFamily="34" charset="0"/>
              </a:rPr>
              <a:t>Divisão Distrital – 8ªRE</a:t>
            </a:r>
            <a:endParaRPr lang="pt-BR" sz="4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813405" y="2047124"/>
            <a:ext cx="4149599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pt-BR" b="1" dirty="0"/>
              <a:t> </a:t>
            </a:r>
            <a:r>
              <a:rPr lang="pt-BR" b="1" dirty="0" smtClean="0"/>
              <a:t>Distrito DF </a:t>
            </a:r>
            <a:r>
              <a:rPr lang="pt-BR" b="1" dirty="0"/>
              <a:t>Norte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pt-BR" b="1" dirty="0"/>
              <a:t> Distrito </a:t>
            </a:r>
            <a:r>
              <a:rPr lang="pt-BR" b="1" dirty="0" smtClean="0"/>
              <a:t>DF</a:t>
            </a:r>
            <a:r>
              <a:rPr lang="pt-BR" b="1" dirty="0" smtClean="0"/>
              <a:t> </a:t>
            </a:r>
            <a:r>
              <a:rPr lang="pt-BR" b="1" dirty="0"/>
              <a:t>Sul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pt-BR" b="1" dirty="0"/>
              <a:t> Distrito Goiás </a:t>
            </a:r>
            <a:r>
              <a:rPr lang="pt-BR" b="1" dirty="0" smtClean="0"/>
              <a:t>Leste</a:t>
            </a:r>
            <a:endParaRPr lang="pt-BR" b="1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pt-BR" b="1" dirty="0"/>
              <a:t> Distrito Goiás </a:t>
            </a:r>
            <a:r>
              <a:rPr lang="pt-BR" b="1" dirty="0" smtClean="0"/>
              <a:t>Oeste</a:t>
            </a:r>
            <a:endParaRPr lang="pt-BR" b="1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pt-BR" b="1" dirty="0"/>
              <a:t> Distrito </a:t>
            </a:r>
            <a:r>
              <a:rPr lang="pt-BR" b="1" dirty="0" smtClean="0"/>
              <a:t>MT</a:t>
            </a:r>
            <a:r>
              <a:rPr lang="pt-BR" b="1" dirty="0" smtClean="0"/>
              <a:t> </a:t>
            </a:r>
            <a:r>
              <a:rPr lang="pt-BR" b="1" dirty="0" smtClean="0"/>
              <a:t>Norte</a:t>
            </a:r>
            <a:endParaRPr lang="pt-BR" b="1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pt-BR" b="1" dirty="0"/>
              <a:t> Distrito </a:t>
            </a:r>
            <a:r>
              <a:rPr lang="pt-BR" b="1" dirty="0" smtClean="0"/>
              <a:t>MT </a:t>
            </a:r>
            <a:r>
              <a:rPr lang="pt-BR" b="1" dirty="0" smtClean="0"/>
              <a:t>Sul</a:t>
            </a:r>
            <a:endParaRPr lang="pt-BR" b="1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pt-BR" b="1" dirty="0"/>
              <a:t> </a:t>
            </a:r>
            <a:r>
              <a:rPr lang="pt-BR" b="1" dirty="0" smtClean="0"/>
              <a:t>Distrito </a:t>
            </a:r>
            <a:r>
              <a:rPr lang="pt-BR" b="1" dirty="0" smtClean="0"/>
              <a:t>Tocantins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pt-BR" b="1" dirty="0"/>
              <a:t> </a:t>
            </a:r>
            <a:r>
              <a:rPr lang="pt-BR" b="1" dirty="0" smtClean="0"/>
              <a:t>Distrito </a:t>
            </a:r>
            <a:r>
              <a:rPr lang="pt-BR" b="1" dirty="0" smtClean="0"/>
              <a:t>Rio </a:t>
            </a:r>
            <a:r>
              <a:rPr lang="pt-BR" b="1" dirty="0" smtClean="0"/>
              <a:t>Grande</a:t>
            </a:r>
            <a:endParaRPr lang="pt-BR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1223336" y="1815691"/>
            <a:ext cx="3590069" cy="3109989"/>
            <a:chOff x="395536" y="2100187"/>
            <a:chExt cx="4202169" cy="4065663"/>
          </a:xfrm>
        </p:grpSpPr>
        <p:grpSp>
          <p:nvGrpSpPr>
            <p:cNvPr id="21" name="Grupo 20"/>
            <p:cNvGrpSpPr/>
            <p:nvPr/>
          </p:nvGrpSpPr>
          <p:grpSpPr>
            <a:xfrm>
              <a:off x="395536" y="2908417"/>
              <a:ext cx="3920008" cy="3257433"/>
              <a:chOff x="4929191" y="2267712"/>
              <a:chExt cx="2117729" cy="1419149"/>
            </a:xfr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Forma livre 21"/>
              <p:cNvSpPr/>
              <p:nvPr/>
            </p:nvSpPr>
            <p:spPr>
              <a:xfrm>
                <a:off x="6129006" y="2985742"/>
                <a:ext cx="917914" cy="701119"/>
              </a:xfrm>
              <a:custGeom>
                <a:avLst/>
                <a:gdLst>
                  <a:gd name="connsiteX0" fmla="*/ 0 w 916782"/>
                  <a:gd name="connsiteY0" fmla="*/ 548640 h 716889"/>
                  <a:gd name="connsiteX1" fmla="*/ 43891 w 916782"/>
                  <a:gd name="connsiteY1" fmla="*/ 563270 h 716889"/>
                  <a:gd name="connsiteX2" fmla="*/ 80467 w 916782"/>
                  <a:gd name="connsiteY2" fmla="*/ 585216 h 716889"/>
                  <a:gd name="connsiteX3" fmla="*/ 95098 w 916782"/>
                  <a:gd name="connsiteY3" fmla="*/ 599846 h 716889"/>
                  <a:gd name="connsiteX4" fmla="*/ 109728 w 916782"/>
                  <a:gd name="connsiteY4" fmla="*/ 621792 h 716889"/>
                  <a:gd name="connsiteX5" fmla="*/ 131674 w 916782"/>
                  <a:gd name="connsiteY5" fmla="*/ 629107 h 716889"/>
                  <a:gd name="connsiteX6" fmla="*/ 153619 w 916782"/>
                  <a:gd name="connsiteY6" fmla="*/ 643737 h 716889"/>
                  <a:gd name="connsiteX7" fmla="*/ 175565 w 916782"/>
                  <a:gd name="connsiteY7" fmla="*/ 651052 h 716889"/>
                  <a:gd name="connsiteX8" fmla="*/ 212141 w 916782"/>
                  <a:gd name="connsiteY8" fmla="*/ 672998 h 716889"/>
                  <a:gd name="connsiteX9" fmla="*/ 234086 w 916782"/>
                  <a:gd name="connsiteY9" fmla="*/ 687628 h 716889"/>
                  <a:gd name="connsiteX10" fmla="*/ 299923 w 916782"/>
                  <a:gd name="connsiteY10" fmla="*/ 702259 h 716889"/>
                  <a:gd name="connsiteX11" fmla="*/ 358445 w 916782"/>
                  <a:gd name="connsiteY11" fmla="*/ 716889 h 716889"/>
                  <a:gd name="connsiteX12" fmla="*/ 416966 w 916782"/>
                  <a:gd name="connsiteY12" fmla="*/ 709574 h 716889"/>
                  <a:gd name="connsiteX13" fmla="*/ 438912 w 916782"/>
                  <a:gd name="connsiteY13" fmla="*/ 702259 h 716889"/>
                  <a:gd name="connsiteX14" fmla="*/ 446227 w 916782"/>
                  <a:gd name="connsiteY14" fmla="*/ 680313 h 716889"/>
                  <a:gd name="connsiteX15" fmla="*/ 475488 w 916782"/>
                  <a:gd name="connsiteY15" fmla="*/ 651052 h 716889"/>
                  <a:gd name="connsiteX16" fmla="*/ 475488 w 916782"/>
                  <a:gd name="connsiteY16" fmla="*/ 651052 h 716889"/>
                  <a:gd name="connsiteX17" fmla="*/ 497434 w 916782"/>
                  <a:gd name="connsiteY17" fmla="*/ 636422 h 716889"/>
                  <a:gd name="connsiteX18" fmla="*/ 541325 w 916782"/>
                  <a:gd name="connsiteY18" fmla="*/ 621792 h 716889"/>
                  <a:gd name="connsiteX19" fmla="*/ 614477 w 916782"/>
                  <a:gd name="connsiteY19" fmla="*/ 577900 h 716889"/>
                  <a:gd name="connsiteX20" fmla="*/ 636422 w 916782"/>
                  <a:gd name="connsiteY20" fmla="*/ 563270 h 716889"/>
                  <a:gd name="connsiteX21" fmla="*/ 731520 w 916782"/>
                  <a:gd name="connsiteY21" fmla="*/ 541324 h 716889"/>
                  <a:gd name="connsiteX22" fmla="*/ 797357 w 916782"/>
                  <a:gd name="connsiteY22" fmla="*/ 534009 h 716889"/>
                  <a:gd name="connsiteX23" fmla="*/ 819302 w 916782"/>
                  <a:gd name="connsiteY23" fmla="*/ 490118 h 716889"/>
                  <a:gd name="connsiteX24" fmla="*/ 833933 w 916782"/>
                  <a:gd name="connsiteY24" fmla="*/ 409651 h 716889"/>
                  <a:gd name="connsiteX25" fmla="*/ 848563 w 916782"/>
                  <a:gd name="connsiteY25" fmla="*/ 395020 h 716889"/>
                  <a:gd name="connsiteX26" fmla="*/ 833933 w 916782"/>
                  <a:gd name="connsiteY26" fmla="*/ 336499 h 716889"/>
                  <a:gd name="connsiteX27" fmla="*/ 819302 w 916782"/>
                  <a:gd name="connsiteY27" fmla="*/ 321868 h 716889"/>
                  <a:gd name="connsiteX28" fmla="*/ 811987 w 916782"/>
                  <a:gd name="connsiteY28" fmla="*/ 197510 h 716889"/>
                  <a:gd name="connsiteX29" fmla="*/ 855878 w 916782"/>
                  <a:gd name="connsiteY29" fmla="*/ 182880 h 716889"/>
                  <a:gd name="connsiteX30" fmla="*/ 899770 w 916782"/>
                  <a:gd name="connsiteY30" fmla="*/ 160934 h 716889"/>
                  <a:gd name="connsiteX31" fmla="*/ 907085 w 916782"/>
                  <a:gd name="connsiteY31" fmla="*/ 138988 h 716889"/>
                  <a:gd name="connsiteX32" fmla="*/ 885139 w 916782"/>
                  <a:gd name="connsiteY32" fmla="*/ 43891 h 716889"/>
                  <a:gd name="connsiteX33" fmla="*/ 863194 w 916782"/>
                  <a:gd name="connsiteY33" fmla="*/ 36576 h 716889"/>
                  <a:gd name="connsiteX34" fmla="*/ 797357 w 916782"/>
                  <a:gd name="connsiteY34" fmla="*/ 0 h 716889"/>
                  <a:gd name="connsiteX35" fmla="*/ 760781 w 916782"/>
                  <a:gd name="connsiteY35" fmla="*/ 7315 h 716889"/>
                  <a:gd name="connsiteX36" fmla="*/ 746150 w 916782"/>
                  <a:gd name="connsiteY36" fmla="*/ 21945 h 716889"/>
                  <a:gd name="connsiteX37" fmla="*/ 658368 w 916782"/>
                  <a:gd name="connsiteY37" fmla="*/ 36576 h 716889"/>
                  <a:gd name="connsiteX38" fmla="*/ 534010 w 916782"/>
                  <a:gd name="connsiteY38" fmla="*/ 43891 h 716889"/>
                  <a:gd name="connsiteX39" fmla="*/ 519379 w 916782"/>
                  <a:gd name="connsiteY39" fmla="*/ 29260 h 716889"/>
                  <a:gd name="connsiteX40" fmla="*/ 409651 w 916782"/>
                  <a:gd name="connsiteY40" fmla="*/ 29260 h 716889"/>
                  <a:gd name="connsiteX41" fmla="*/ 365760 w 916782"/>
                  <a:gd name="connsiteY41" fmla="*/ 36576 h 716889"/>
                  <a:gd name="connsiteX42" fmla="*/ 285293 w 916782"/>
                  <a:gd name="connsiteY42" fmla="*/ 43891 h 716889"/>
                  <a:gd name="connsiteX43" fmla="*/ 277978 w 916782"/>
                  <a:gd name="connsiteY43" fmla="*/ 73152 h 716889"/>
                  <a:gd name="connsiteX44" fmla="*/ 270662 w 916782"/>
                  <a:gd name="connsiteY44" fmla="*/ 95097 h 716889"/>
                  <a:gd name="connsiteX45" fmla="*/ 234086 w 916782"/>
                  <a:gd name="connsiteY45" fmla="*/ 277977 h 716889"/>
                  <a:gd name="connsiteX46" fmla="*/ 212141 w 916782"/>
                  <a:gd name="connsiteY46" fmla="*/ 285292 h 716889"/>
                  <a:gd name="connsiteX47" fmla="*/ 197510 w 916782"/>
                  <a:gd name="connsiteY47" fmla="*/ 299923 h 716889"/>
                  <a:gd name="connsiteX48" fmla="*/ 160934 w 916782"/>
                  <a:gd name="connsiteY48" fmla="*/ 321868 h 716889"/>
                  <a:gd name="connsiteX49" fmla="*/ 146304 w 916782"/>
                  <a:gd name="connsiteY49" fmla="*/ 365760 h 716889"/>
                  <a:gd name="connsiteX50" fmla="*/ 131674 w 916782"/>
                  <a:gd name="connsiteY50" fmla="*/ 387705 h 716889"/>
                  <a:gd name="connsiteX51" fmla="*/ 117043 w 916782"/>
                  <a:gd name="connsiteY51" fmla="*/ 431596 h 716889"/>
                  <a:gd name="connsiteX52" fmla="*/ 109728 w 916782"/>
                  <a:gd name="connsiteY52" fmla="*/ 453542 h 716889"/>
                  <a:gd name="connsiteX53" fmla="*/ 87782 w 916782"/>
                  <a:gd name="connsiteY53" fmla="*/ 468172 h 716889"/>
                  <a:gd name="connsiteX54" fmla="*/ 65837 w 916782"/>
                  <a:gd name="connsiteY54" fmla="*/ 512064 h 716889"/>
                  <a:gd name="connsiteX55" fmla="*/ 58522 w 916782"/>
                  <a:gd name="connsiteY55" fmla="*/ 534009 h 716889"/>
                  <a:gd name="connsiteX56" fmla="*/ 43891 w 916782"/>
                  <a:gd name="connsiteY56" fmla="*/ 548640 h 716889"/>
                  <a:gd name="connsiteX57" fmla="*/ 0 w 916782"/>
                  <a:gd name="connsiteY57" fmla="*/ 548640 h 71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16782" h="716889">
                    <a:moveTo>
                      <a:pt x="0" y="548640"/>
                    </a:moveTo>
                    <a:cubicBezTo>
                      <a:pt x="0" y="551078"/>
                      <a:pt x="32986" y="552366"/>
                      <a:pt x="43891" y="563270"/>
                    </a:cubicBezTo>
                    <a:cubicBezTo>
                      <a:pt x="63975" y="583352"/>
                      <a:pt x="51979" y="575719"/>
                      <a:pt x="80467" y="585216"/>
                    </a:cubicBezTo>
                    <a:cubicBezTo>
                      <a:pt x="85344" y="590093"/>
                      <a:pt x="90790" y="594460"/>
                      <a:pt x="95098" y="599846"/>
                    </a:cubicBezTo>
                    <a:cubicBezTo>
                      <a:pt x="100590" y="606711"/>
                      <a:pt x="102863" y="616300"/>
                      <a:pt x="109728" y="621792"/>
                    </a:cubicBezTo>
                    <a:cubicBezTo>
                      <a:pt x="115749" y="626609"/>
                      <a:pt x="124359" y="626669"/>
                      <a:pt x="131674" y="629107"/>
                    </a:cubicBezTo>
                    <a:cubicBezTo>
                      <a:pt x="138989" y="633984"/>
                      <a:pt x="145756" y="639805"/>
                      <a:pt x="153619" y="643737"/>
                    </a:cubicBezTo>
                    <a:cubicBezTo>
                      <a:pt x="160516" y="647185"/>
                      <a:pt x="168953" y="647085"/>
                      <a:pt x="175565" y="651052"/>
                    </a:cubicBezTo>
                    <a:cubicBezTo>
                      <a:pt x="225772" y="681177"/>
                      <a:pt x="149971" y="652276"/>
                      <a:pt x="212141" y="672998"/>
                    </a:cubicBezTo>
                    <a:cubicBezTo>
                      <a:pt x="219456" y="677875"/>
                      <a:pt x="226223" y="683696"/>
                      <a:pt x="234086" y="687628"/>
                    </a:cubicBezTo>
                    <a:cubicBezTo>
                      <a:pt x="252515" y="696843"/>
                      <a:pt x="282256" y="699047"/>
                      <a:pt x="299923" y="702259"/>
                    </a:cubicBezTo>
                    <a:cubicBezTo>
                      <a:pt x="338764" y="709321"/>
                      <a:pt x="327988" y="706737"/>
                      <a:pt x="358445" y="716889"/>
                    </a:cubicBezTo>
                    <a:cubicBezTo>
                      <a:pt x="377952" y="714451"/>
                      <a:pt x="397624" y="713091"/>
                      <a:pt x="416966" y="709574"/>
                    </a:cubicBezTo>
                    <a:cubicBezTo>
                      <a:pt x="424553" y="708195"/>
                      <a:pt x="433459" y="707712"/>
                      <a:pt x="438912" y="702259"/>
                    </a:cubicBezTo>
                    <a:cubicBezTo>
                      <a:pt x="444365" y="696806"/>
                      <a:pt x="441745" y="686588"/>
                      <a:pt x="446227" y="680313"/>
                    </a:cubicBezTo>
                    <a:cubicBezTo>
                      <a:pt x="454244" y="669089"/>
                      <a:pt x="465734" y="660806"/>
                      <a:pt x="475488" y="651052"/>
                    </a:cubicBezTo>
                    <a:lnTo>
                      <a:pt x="475488" y="651052"/>
                    </a:lnTo>
                    <a:cubicBezTo>
                      <a:pt x="482803" y="646175"/>
                      <a:pt x="489400" y="639993"/>
                      <a:pt x="497434" y="636422"/>
                    </a:cubicBezTo>
                    <a:cubicBezTo>
                      <a:pt x="511527" y="630159"/>
                      <a:pt x="541325" y="621792"/>
                      <a:pt x="541325" y="621792"/>
                    </a:cubicBezTo>
                    <a:cubicBezTo>
                      <a:pt x="632451" y="530666"/>
                      <a:pt x="500526" y="653867"/>
                      <a:pt x="614477" y="577900"/>
                    </a:cubicBezTo>
                    <a:cubicBezTo>
                      <a:pt x="621792" y="573023"/>
                      <a:pt x="628388" y="566840"/>
                      <a:pt x="636422" y="563270"/>
                    </a:cubicBezTo>
                    <a:cubicBezTo>
                      <a:pt x="672387" y="547286"/>
                      <a:pt x="692197" y="546240"/>
                      <a:pt x="731520" y="541324"/>
                    </a:cubicBezTo>
                    <a:cubicBezTo>
                      <a:pt x="753430" y="538585"/>
                      <a:pt x="775411" y="536447"/>
                      <a:pt x="797357" y="534009"/>
                    </a:cubicBezTo>
                    <a:cubicBezTo>
                      <a:pt x="809071" y="516437"/>
                      <a:pt x="815516" y="510941"/>
                      <a:pt x="819302" y="490118"/>
                    </a:cubicBezTo>
                    <a:cubicBezTo>
                      <a:pt x="820968" y="480955"/>
                      <a:pt x="822992" y="427886"/>
                      <a:pt x="833933" y="409651"/>
                    </a:cubicBezTo>
                    <a:cubicBezTo>
                      <a:pt x="837481" y="403737"/>
                      <a:pt x="843686" y="399897"/>
                      <a:pt x="848563" y="395020"/>
                    </a:cubicBezTo>
                    <a:cubicBezTo>
                      <a:pt x="846990" y="387154"/>
                      <a:pt x="840681" y="347746"/>
                      <a:pt x="833933" y="336499"/>
                    </a:cubicBezTo>
                    <a:cubicBezTo>
                      <a:pt x="830384" y="330585"/>
                      <a:pt x="824179" y="326745"/>
                      <a:pt x="819302" y="321868"/>
                    </a:cubicBezTo>
                    <a:cubicBezTo>
                      <a:pt x="805545" y="280595"/>
                      <a:pt x="786878" y="244141"/>
                      <a:pt x="811987" y="197510"/>
                    </a:cubicBezTo>
                    <a:cubicBezTo>
                      <a:pt x="819298" y="183932"/>
                      <a:pt x="841248" y="187757"/>
                      <a:pt x="855878" y="182880"/>
                    </a:cubicBezTo>
                    <a:cubicBezTo>
                      <a:pt x="886162" y="172785"/>
                      <a:pt x="871411" y="179839"/>
                      <a:pt x="899770" y="160934"/>
                    </a:cubicBezTo>
                    <a:cubicBezTo>
                      <a:pt x="902208" y="153619"/>
                      <a:pt x="907085" y="146699"/>
                      <a:pt x="907085" y="138988"/>
                    </a:cubicBezTo>
                    <a:cubicBezTo>
                      <a:pt x="907085" y="109012"/>
                      <a:pt x="916782" y="62876"/>
                      <a:pt x="885139" y="43891"/>
                    </a:cubicBezTo>
                    <a:cubicBezTo>
                      <a:pt x="878527" y="39924"/>
                      <a:pt x="870509" y="39014"/>
                      <a:pt x="863194" y="36576"/>
                    </a:cubicBezTo>
                    <a:cubicBezTo>
                      <a:pt x="812886" y="3038"/>
                      <a:pt x="835983" y="12875"/>
                      <a:pt x="797357" y="0"/>
                    </a:cubicBezTo>
                    <a:cubicBezTo>
                      <a:pt x="785165" y="2438"/>
                      <a:pt x="772209" y="2417"/>
                      <a:pt x="760781" y="7315"/>
                    </a:cubicBezTo>
                    <a:cubicBezTo>
                      <a:pt x="754442" y="10032"/>
                      <a:pt x="752489" y="19228"/>
                      <a:pt x="746150" y="21945"/>
                    </a:cubicBezTo>
                    <a:cubicBezTo>
                      <a:pt x="735456" y="26528"/>
                      <a:pt x="662544" y="35979"/>
                      <a:pt x="658368" y="36576"/>
                    </a:cubicBezTo>
                    <a:cubicBezTo>
                      <a:pt x="588926" y="59723"/>
                      <a:pt x="629835" y="52602"/>
                      <a:pt x="534010" y="43891"/>
                    </a:cubicBezTo>
                    <a:cubicBezTo>
                      <a:pt x="529133" y="39014"/>
                      <a:pt x="525293" y="32809"/>
                      <a:pt x="519379" y="29260"/>
                    </a:cubicBezTo>
                    <a:cubicBezTo>
                      <a:pt x="489013" y="11040"/>
                      <a:pt x="431109" y="27472"/>
                      <a:pt x="409651" y="29260"/>
                    </a:cubicBezTo>
                    <a:cubicBezTo>
                      <a:pt x="395021" y="31699"/>
                      <a:pt x="380491" y="34843"/>
                      <a:pt x="365760" y="36576"/>
                    </a:cubicBezTo>
                    <a:cubicBezTo>
                      <a:pt x="339012" y="39723"/>
                      <a:pt x="310154" y="33532"/>
                      <a:pt x="285293" y="43891"/>
                    </a:cubicBezTo>
                    <a:cubicBezTo>
                      <a:pt x="276013" y="47758"/>
                      <a:pt x="280740" y="63485"/>
                      <a:pt x="277978" y="73152"/>
                    </a:cubicBezTo>
                    <a:cubicBezTo>
                      <a:pt x="275860" y="80566"/>
                      <a:pt x="273101" y="87782"/>
                      <a:pt x="270662" y="95097"/>
                    </a:cubicBezTo>
                    <a:cubicBezTo>
                      <a:pt x="270545" y="97564"/>
                      <a:pt x="297483" y="256845"/>
                      <a:pt x="234086" y="277977"/>
                    </a:cubicBezTo>
                    <a:lnTo>
                      <a:pt x="212141" y="285292"/>
                    </a:lnTo>
                    <a:cubicBezTo>
                      <a:pt x="207264" y="290169"/>
                      <a:pt x="203424" y="296374"/>
                      <a:pt x="197510" y="299923"/>
                    </a:cubicBezTo>
                    <a:cubicBezTo>
                      <a:pt x="150026" y="328414"/>
                      <a:pt x="198009" y="284795"/>
                      <a:pt x="160934" y="321868"/>
                    </a:cubicBezTo>
                    <a:cubicBezTo>
                      <a:pt x="156057" y="336499"/>
                      <a:pt x="154859" y="352928"/>
                      <a:pt x="146304" y="365760"/>
                    </a:cubicBezTo>
                    <a:cubicBezTo>
                      <a:pt x="141427" y="373075"/>
                      <a:pt x="135245" y="379671"/>
                      <a:pt x="131674" y="387705"/>
                    </a:cubicBezTo>
                    <a:cubicBezTo>
                      <a:pt x="125411" y="401798"/>
                      <a:pt x="121920" y="416966"/>
                      <a:pt x="117043" y="431596"/>
                    </a:cubicBezTo>
                    <a:cubicBezTo>
                      <a:pt x="114605" y="438911"/>
                      <a:pt x="116144" y="449265"/>
                      <a:pt x="109728" y="453542"/>
                    </a:cubicBezTo>
                    <a:lnTo>
                      <a:pt x="87782" y="468172"/>
                    </a:lnTo>
                    <a:cubicBezTo>
                      <a:pt x="69397" y="523331"/>
                      <a:pt x="94196" y="455344"/>
                      <a:pt x="65837" y="512064"/>
                    </a:cubicBezTo>
                    <a:cubicBezTo>
                      <a:pt x="62389" y="518961"/>
                      <a:pt x="62489" y="527397"/>
                      <a:pt x="58522" y="534009"/>
                    </a:cubicBezTo>
                    <a:cubicBezTo>
                      <a:pt x="54973" y="539923"/>
                      <a:pt x="48200" y="543254"/>
                      <a:pt x="43891" y="548640"/>
                    </a:cubicBezTo>
                    <a:cubicBezTo>
                      <a:pt x="23089" y="574643"/>
                      <a:pt x="0" y="546202"/>
                      <a:pt x="0" y="548640"/>
                    </a:cubicBezTo>
                    <a:close/>
                  </a:path>
                </a:pathLst>
              </a:custGeom>
              <a:solidFill>
                <a:srgbClr val="0000CC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Forma livre 25"/>
              <p:cNvSpPr/>
              <p:nvPr/>
            </p:nvSpPr>
            <p:spPr>
              <a:xfrm>
                <a:off x="4929191" y="2643182"/>
                <a:ext cx="1503048" cy="977842"/>
              </a:xfrm>
              <a:custGeom>
                <a:avLst/>
                <a:gdLst>
                  <a:gd name="connsiteX0" fmla="*/ 1360627 w 1487163"/>
                  <a:gd name="connsiteY0" fmla="*/ 29261 h 950976"/>
                  <a:gd name="connsiteX1" fmla="*/ 1228954 w 1487163"/>
                  <a:gd name="connsiteY1" fmla="*/ 43891 h 950976"/>
                  <a:gd name="connsiteX2" fmla="*/ 1185063 w 1487163"/>
                  <a:gd name="connsiteY2" fmla="*/ 51206 h 950976"/>
                  <a:gd name="connsiteX3" fmla="*/ 1053389 w 1487163"/>
                  <a:gd name="connsiteY3" fmla="*/ 65837 h 950976"/>
                  <a:gd name="connsiteX4" fmla="*/ 972922 w 1487163"/>
                  <a:gd name="connsiteY4" fmla="*/ 73152 h 950976"/>
                  <a:gd name="connsiteX5" fmla="*/ 833933 w 1487163"/>
                  <a:gd name="connsiteY5" fmla="*/ 87782 h 950976"/>
                  <a:gd name="connsiteX6" fmla="*/ 665683 w 1487163"/>
                  <a:gd name="connsiteY6" fmla="*/ 95098 h 950976"/>
                  <a:gd name="connsiteX7" fmla="*/ 614477 w 1487163"/>
                  <a:gd name="connsiteY7" fmla="*/ 102413 h 950976"/>
                  <a:gd name="connsiteX8" fmla="*/ 577901 w 1487163"/>
                  <a:gd name="connsiteY8" fmla="*/ 109728 h 950976"/>
                  <a:gd name="connsiteX9" fmla="*/ 541325 w 1487163"/>
                  <a:gd name="connsiteY9" fmla="*/ 102413 h 950976"/>
                  <a:gd name="connsiteX10" fmla="*/ 497434 w 1487163"/>
                  <a:gd name="connsiteY10" fmla="*/ 87782 h 950976"/>
                  <a:gd name="connsiteX11" fmla="*/ 482803 w 1487163"/>
                  <a:gd name="connsiteY11" fmla="*/ 73152 h 950976"/>
                  <a:gd name="connsiteX12" fmla="*/ 468173 w 1487163"/>
                  <a:gd name="connsiteY12" fmla="*/ 51206 h 950976"/>
                  <a:gd name="connsiteX13" fmla="*/ 446227 w 1487163"/>
                  <a:gd name="connsiteY13" fmla="*/ 36576 h 950976"/>
                  <a:gd name="connsiteX14" fmla="*/ 409651 w 1487163"/>
                  <a:gd name="connsiteY14" fmla="*/ 0 h 950976"/>
                  <a:gd name="connsiteX15" fmla="*/ 395021 w 1487163"/>
                  <a:gd name="connsiteY15" fmla="*/ 21946 h 950976"/>
                  <a:gd name="connsiteX16" fmla="*/ 321869 w 1487163"/>
                  <a:gd name="connsiteY16" fmla="*/ 73152 h 950976"/>
                  <a:gd name="connsiteX17" fmla="*/ 234087 w 1487163"/>
                  <a:gd name="connsiteY17" fmla="*/ 102413 h 950976"/>
                  <a:gd name="connsiteX18" fmla="*/ 212141 w 1487163"/>
                  <a:gd name="connsiteY18" fmla="*/ 109728 h 950976"/>
                  <a:gd name="connsiteX19" fmla="*/ 190195 w 1487163"/>
                  <a:gd name="connsiteY19" fmla="*/ 117043 h 950976"/>
                  <a:gd name="connsiteX20" fmla="*/ 117043 w 1487163"/>
                  <a:gd name="connsiteY20" fmla="*/ 146304 h 950976"/>
                  <a:gd name="connsiteX21" fmla="*/ 87783 w 1487163"/>
                  <a:gd name="connsiteY21" fmla="*/ 153619 h 950976"/>
                  <a:gd name="connsiteX22" fmla="*/ 65837 w 1487163"/>
                  <a:gd name="connsiteY22" fmla="*/ 160934 h 950976"/>
                  <a:gd name="connsiteX23" fmla="*/ 0 w 1487163"/>
                  <a:gd name="connsiteY23" fmla="*/ 168250 h 950976"/>
                  <a:gd name="connsiteX24" fmla="*/ 14631 w 1487163"/>
                  <a:gd name="connsiteY24" fmla="*/ 212141 h 950976"/>
                  <a:gd name="connsiteX25" fmla="*/ 21946 w 1487163"/>
                  <a:gd name="connsiteY25" fmla="*/ 292608 h 950976"/>
                  <a:gd name="connsiteX26" fmla="*/ 43891 w 1487163"/>
                  <a:gd name="connsiteY26" fmla="*/ 299923 h 950976"/>
                  <a:gd name="connsiteX27" fmla="*/ 102413 w 1487163"/>
                  <a:gd name="connsiteY27" fmla="*/ 329184 h 950976"/>
                  <a:gd name="connsiteX28" fmla="*/ 124359 w 1487163"/>
                  <a:gd name="connsiteY28" fmla="*/ 336499 h 950976"/>
                  <a:gd name="connsiteX29" fmla="*/ 182880 w 1487163"/>
                  <a:gd name="connsiteY29" fmla="*/ 351130 h 950976"/>
                  <a:gd name="connsiteX30" fmla="*/ 204826 w 1487163"/>
                  <a:gd name="connsiteY30" fmla="*/ 358445 h 950976"/>
                  <a:gd name="connsiteX31" fmla="*/ 226771 w 1487163"/>
                  <a:gd name="connsiteY31" fmla="*/ 373075 h 950976"/>
                  <a:gd name="connsiteX32" fmla="*/ 234087 w 1487163"/>
                  <a:gd name="connsiteY32" fmla="*/ 395021 h 950976"/>
                  <a:gd name="connsiteX33" fmla="*/ 248717 w 1487163"/>
                  <a:gd name="connsiteY33" fmla="*/ 416966 h 950976"/>
                  <a:gd name="connsiteX34" fmla="*/ 248717 w 1487163"/>
                  <a:gd name="connsiteY34" fmla="*/ 526694 h 950976"/>
                  <a:gd name="connsiteX35" fmla="*/ 226771 w 1487163"/>
                  <a:gd name="connsiteY35" fmla="*/ 534010 h 950976"/>
                  <a:gd name="connsiteX36" fmla="*/ 190195 w 1487163"/>
                  <a:gd name="connsiteY36" fmla="*/ 563270 h 950976"/>
                  <a:gd name="connsiteX37" fmla="*/ 182880 w 1487163"/>
                  <a:gd name="connsiteY37" fmla="*/ 585216 h 950976"/>
                  <a:gd name="connsiteX38" fmla="*/ 197511 w 1487163"/>
                  <a:gd name="connsiteY38" fmla="*/ 694944 h 950976"/>
                  <a:gd name="connsiteX39" fmla="*/ 212141 w 1487163"/>
                  <a:gd name="connsiteY39" fmla="*/ 716890 h 950976"/>
                  <a:gd name="connsiteX40" fmla="*/ 219456 w 1487163"/>
                  <a:gd name="connsiteY40" fmla="*/ 738835 h 950976"/>
                  <a:gd name="connsiteX41" fmla="*/ 277978 w 1487163"/>
                  <a:gd name="connsiteY41" fmla="*/ 811987 h 950976"/>
                  <a:gd name="connsiteX42" fmla="*/ 299923 w 1487163"/>
                  <a:gd name="connsiteY42" fmla="*/ 819302 h 950976"/>
                  <a:gd name="connsiteX43" fmla="*/ 336499 w 1487163"/>
                  <a:gd name="connsiteY43" fmla="*/ 848563 h 950976"/>
                  <a:gd name="connsiteX44" fmla="*/ 380391 w 1487163"/>
                  <a:gd name="connsiteY44" fmla="*/ 863194 h 950976"/>
                  <a:gd name="connsiteX45" fmla="*/ 402336 w 1487163"/>
                  <a:gd name="connsiteY45" fmla="*/ 870509 h 950976"/>
                  <a:gd name="connsiteX46" fmla="*/ 424282 w 1487163"/>
                  <a:gd name="connsiteY46" fmla="*/ 885139 h 950976"/>
                  <a:gd name="connsiteX47" fmla="*/ 482803 w 1487163"/>
                  <a:gd name="connsiteY47" fmla="*/ 899770 h 950976"/>
                  <a:gd name="connsiteX48" fmla="*/ 526695 w 1487163"/>
                  <a:gd name="connsiteY48" fmla="*/ 914400 h 950976"/>
                  <a:gd name="connsiteX49" fmla="*/ 548640 w 1487163"/>
                  <a:gd name="connsiteY49" fmla="*/ 929030 h 950976"/>
                  <a:gd name="connsiteX50" fmla="*/ 563271 w 1487163"/>
                  <a:gd name="connsiteY50" fmla="*/ 943661 h 950976"/>
                  <a:gd name="connsiteX51" fmla="*/ 585216 w 1487163"/>
                  <a:gd name="connsiteY51" fmla="*/ 950976 h 950976"/>
                  <a:gd name="connsiteX52" fmla="*/ 724205 w 1487163"/>
                  <a:gd name="connsiteY52" fmla="*/ 943661 h 950976"/>
                  <a:gd name="connsiteX53" fmla="*/ 768096 w 1487163"/>
                  <a:gd name="connsiteY53" fmla="*/ 929030 h 950976"/>
                  <a:gd name="connsiteX54" fmla="*/ 833933 w 1487163"/>
                  <a:gd name="connsiteY54" fmla="*/ 907085 h 950976"/>
                  <a:gd name="connsiteX55" fmla="*/ 855879 w 1487163"/>
                  <a:gd name="connsiteY55" fmla="*/ 899770 h 950976"/>
                  <a:gd name="connsiteX56" fmla="*/ 958291 w 1487163"/>
                  <a:gd name="connsiteY56" fmla="*/ 892454 h 950976"/>
                  <a:gd name="connsiteX57" fmla="*/ 980237 w 1487163"/>
                  <a:gd name="connsiteY57" fmla="*/ 885139 h 950976"/>
                  <a:gd name="connsiteX58" fmla="*/ 1002183 w 1487163"/>
                  <a:gd name="connsiteY58" fmla="*/ 870509 h 950976"/>
                  <a:gd name="connsiteX59" fmla="*/ 1053389 w 1487163"/>
                  <a:gd name="connsiteY59" fmla="*/ 863194 h 950976"/>
                  <a:gd name="connsiteX60" fmla="*/ 1236269 w 1487163"/>
                  <a:gd name="connsiteY60" fmla="*/ 855878 h 950976"/>
                  <a:gd name="connsiteX61" fmla="*/ 1258215 w 1487163"/>
                  <a:gd name="connsiteY61" fmla="*/ 841248 h 950976"/>
                  <a:gd name="connsiteX62" fmla="*/ 1265530 w 1487163"/>
                  <a:gd name="connsiteY62" fmla="*/ 819302 h 950976"/>
                  <a:gd name="connsiteX63" fmla="*/ 1280160 w 1487163"/>
                  <a:gd name="connsiteY63" fmla="*/ 797357 h 950976"/>
                  <a:gd name="connsiteX64" fmla="*/ 1309421 w 1487163"/>
                  <a:gd name="connsiteY64" fmla="*/ 760781 h 950976"/>
                  <a:gd name="connsiteX65" fmla="*/ 1324051 w 1487163"/>
                  <a:gd name="connsiteY65" fmla="*/ 716890 h 950976"/>
                  <a:gd name="connsiteX66" fmla="*/ 1331367 w 1487163"/>
                  <a:gd name="connsiteY66" fmla="*/ 694944 h 950976"/>
                  <a:gd name="connsiteX67" fmla="*/ 1367943 w 1487163"/>
                  <a:gd name="connsiteY67" fmla="*/ 614477 h 950976"/>
                  <a:gd name="connsiteX68" fmla="*/ 1382573 w 1487163"/>
                  <a:gd name="connsiteY68" fmla="*/ 599846 h 950976"/>
                  <a:gd name="connsiteX69" fmla="*/ 1426464 w 1487163"/>
                  <a:gd name="connsiteY69" fmla="*/ 585216 h 950976"/>
                  <a:gd name="connsiteX70" fmla="*/ 1441095 w 1487163"/>
                  <a:gd name="connsiteY70" fmla="*/ 570586 h 950976"/>
                  <a:gd name="connsiteX71" fmla="*/ 1463040 w 1487163"/>
                  <a:gd name="connsiteY71" fmla="*/ 563270 h 950976"/>
                  <a:gd name="connsiteX72" fmla="*/ 1477671 w 1487163"/>
                  <a:gd name="connsiteY72" fmla="*/ 519379 h 950976"/>
                  <a:gd name="connsiteX73" fmla="*/ 1470355 w 1487163"/>
                  <a:gd name="connsiteY73" fmla="*/ 431597 h 950976"/>
                  <a:gd name="connsiteX74" fmla="*/ 1470355 w 1487163"/>
                  <a:gd name="connsiteY74" fmla="*/ 299923 h 950976"/>
                  <a:gd name="connsiteX75" fmla="*/ 1448410 w 1487163"/>
                  <a:gd name="connsiteY75" fmla="*/ 277978 h 950976"/>
                  <a:gd name="connsiteX76" fmla="*/ 1441095 w 1487163"/>
                  <a:gd name="connsiteY76" fmla="*/ 256032 h 950976"/>
                  <a:gd name="connsiteX77" fmla="*/ 1426464 w 1487163"/>
                  <a:gd name="connsiteY77" fmla="*/ 241402 h 950976"/>
                  <a:gd name="connsiteX78" fmla="*/ 1419149 w 1487163"/>
                  <a:gd name="connsiteY78" fmla="*/ 212141 h 950976"/>
                  <a:gd name="connsiteX79" fmla="*/ 1404519 w 1487163"/>
                  <a:gd name="connsiteY79" fmla="*/ 153619 h 950976"/>
                  <a:gd name="connsiteX80" fmla="*/ 1389888 w 1487163"/>
                  <a:gd name="connsiteY80" fmla="*/ 51206 h 950976"/>
                  <a:gd name="connsiteX81" fmla="*/ 1360627 w 1487163"/>
                  <a:gd name="connsiteY81" fmla="*/ 29261 h 95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487163" h="950976">
                    <a:moveTo>
                      <a:pt x="1360627" y="29261"/>
                    </a:moveTo>
                    <a:cubicBezTo>
                      <a:pt x="1333805" y="28042"/>
                      <a:pt x="1430145" y="20222"/>
                      <a:pt x="1228954" y="43891"/>
                    </a:cubicBezTo>
                    <a:cubicBezTo>
                      <a:pt x="1214223" y="45624"/>
                      <a:pt x="1199693" y="48768"/>
                      <a:pt x="1185063" y="51206"/>
                    </a:cubicBezTo>
                    <a:cubicBezTo>
                      <a:pt x="1127353" y="70444"/>
                      <a:pt x="1175507" y="56444"/>
                      <a:pt x="1053389" y="65837"/>
                    </a:cubicBezTo>
                    <a:cubicBezTo>
                      <a:pt x="1026535" y="67903"/>
                      <a:pt x="999707" y="70333"/>
                      <a:pt x="972922" y="73152"/>
                    </a:cubicBezTo>
                    <a:cubicBezTo>
                      <a:pt x="901896" y="80628"/>
                      <a:pt x="914496" y="83043"/>
                      <a:pt x="833933" y="87782"/>
                    </a:cubicBezTo>
                    <a:cubicBezTo>
                      <a:pt x="777894" y="91079"/>
                      <a:pt x="721766" y="92659"/>
                      <a:pt x="665683" y="95098"/>
                    </a:cubicBezTo>
                    <a:cubicBezTo>
                      <a:pt x="648614" y="97536"/>
                      <a:pt x="631484" y="99579"/>
                      <a:pt x="614477" y="102413"/>
                    </a:cubicBezTo>
                    <a:cubicBezTo>
                      <a:pt x="602213" y="104457"/>
                      <a:pt x="590334" y="109728"/>
                      <a:pt x="577901" y="109728"/>
                    </a:cubicBezTo>
                    <a:cubicBezTo>
                      <a:pt x="565468" y="109728"/>
                      <a:pt x="553320" y="105685"/>
                      <a:pt x="541325" y="102413"/>
                    </a:cubicBezTo>
                    <a:cubicBezTo>
                      <a:pt x="526447" y="98355"/>
                      <a:pt x="497434" y="87782"/>
                      <a:pt x="497434" y="87782"/>
                    </a:cubicBezTo>
                    <a:cubicBezTo>
                      <a:pt x="492557" y="82905"/>
                      <a:pt x="487111" y="78538"/>
                      <a:pt x="482803" y="73152"/>
                    </a:cubicBezTo>
                    <a:cubicBezTo>
                      <a:pt x="477311" y="66287"/>
                      <a:pt x="474390" y="57423"/>
                      <a:pt x="468173" y="51206"/>
                    </a:cubicBezTo>
                    <a:cubicBezTo>
                      <a:pt x="461956" y="44989"/>
                      <a:pt x="452844" y="42365"/>
                      <a:pt x="446227" y="36576"/>
                    </a:cubicBezTo>
                    <a:cubicBezTo>
                      <a:pt x="433251" y="25222"/>
                      <a:pt x="409651" y="0"/>
                      <a:pt x="409651" y="0"/>
                    </a:cubicBezTo>
                    <a:cubicBezTo>
                      <a:pt x="404774" y="7315"/>
                      <a:pt x="398592" y="13912"/>
                      <a:pt x="395021" y="21946"/>
                    </a:cubicBezTo>
                    <a:cubicBezTo>
                      <a:pt x="366817" y="85407"/>
                      <a:pt x="405073" y="62752"/>
                      <a:pt x="321869" y="73152"/>
                    </a:cubicBezTo>
                    <a:lnTo>
                      <a:pt x="234087" y="102413"/>
                    </a:lnTo>
                    <a:lnTo>
                      <a:pt x="212141" y="109728"/>
                    </a:lnTo>
                    <a:lnTo>
                      <a:pt x="190195" y="117043"/>
                    </a:lnTo>
                    <a:cubicBezTo>
                      <a:pt x="161347" y="145893"/>
                      <a:pt x="182256" y="130001"/>
                      <a:pt x="117043" y="146304"/>
                    </a:cubicBezTo>
                    <a:cubicBezTo>
                      <a:pt x="107290" y="148742"/>
                      <a:pt x="97321" y="150440"/>
                      <a:pt x="87783" y="153619"/>
                    </a:cubicBezTo>
                    <a:cubicBezTo>
                      <a:pt x="80468" y="156057"/>
                      <a:pt x="73443" y="159666"/>
                      <a:pt x="65837" y="160934"/>
                    </a:cubicBezTo>
                    <a:cubicBezTo>
                      <a:pt x="44057" y="164564"/>
                      <a:pt x="21946" y="165811"/>
                      <a:pt x="0" y="168250"/>
                    </a:cubicBezTo>
                    <a:cubicBezTo>
                      <a:pt x="4877" y="182880"/>
                      <a:pt x="13235" y="196783"/>
                      <a:pt x="14631" y="212141"/>
                    </a:cubicBezTo>
                    <a:cubicBezTo>
                      <a:pt x="17069" y="238963"/>
                      <a:pt x="13429" y="267057"/>
                      <a:pt x="21946" y="292608"/>
                    </a:cubicBezTo>
                    <a:cubicBezTo>
                      <a:pt x="24384" y="299923"/>
                      <a:pt x="36576" y="297485"/>
                      <a:pt x="43891" y="299923"/>
                    </a:cubicBezTo>
                    <a:cubicBezTo>
                      <a:pt x="69427" y="325459"/>
                      <a:pt x="51979" y="312373"/>
                      <a:pt x="102413" y="329184"/>
                    </a:cubicBezTo>
                    <a:cubicBezTo>
                      <a:pt x="109728" y="331622"/>
                      <a:pt x="116878" y="334629"/>
                      <a:pt x="124359" y="336499"/>
                    </a:cubicBezTo>
                    <a:cubicBezTo>
                      <a:pt x="143866" y="341376"/>
                      <a:pt x="163804" y="344772"/>
                      <a:pt x="182880" y="351130"/>
                    </a:cubicBezTo>
                    <a:lnTo>
                      <a:pt x="204826" y="358445"/>
                    </a:lnTo>
                    <a:cubicBezTo>
                      <a:pt x="212141" y="363322"/>
                      <a:pt x="221279" y="366210"/>
                      <a:pt x="226771" y="373075"/>
                    </a:cubicBezTo>
                    <a:cubicBezTo>
                      <a:pt x="231588" y="379096"/>
                      <a:pt x="230638" y="388124"/>
                      <a:pt x="234087" y="395021"/>
                    </a:cubicBezTo>
                    <a:cubicBezTo>
                      <a:pt x="238019" y="402884"/>
                      <a:pt x="243840" y="409651"/>
                      <a:pt x="248717" y="416966"/>
                    </a:cubicBezTo>
                    <a:cubicBezTo>
                      <a:pt x="262392" y="457992"/>
                      <a:pt x="267810" y="464642"/>
                      <a:pt x="248717" y="526694"/>
                    </a:cubicBezTo>
                    <a:cubicBezTo>
                      <a:pt x="246449" y="534064"/>
                      <a:pt x="233668" y="530561"/>
                      <a:pt x="226771" y="534010"/>
                    </a:cubicBezTo>
                    <a:cubicBezTo>
                      <a:pt x="208316" y="543238"/>
                      <a:pt x="203803" y="549663"/>
                      <a:pt x="190195" y="563270"/>
                    </a:cubicBezTo>
                    <a:cubicBezTo>
                      <a:pt x="187757" y="570585"/>
                      <a:pt x="182880" y="577505"/>
                      <a:pt x="182880" y="585216"/>
                    </a:cubicBezTo>
                    <a:cubicBezTo>
                      <a:pt x="182880" y="601573"/>
                      <a:pt x="182998" y="665919"/>
                      <a:pt x="197511" y="694944"/>
                    </a:cubicBezTo>
                    <a:cubicBezTo>
                      <a:pt x="201443" y="702808"/>
                      <a:pt x="208209" y="709026"/>
                      <a:pt x="212141" y="716890"/>
                    </a:cubicBezTo>
                    <a:cubicBezTo>
                      <a:pt x="215589" y="723787"/>
                      <a:pt x="215711" y="732095"/>
                      <a:pt x="219456" y="738835"/>
                    </a:cubicBezTo>
                    <a:cubicBezTo>
                      <a:pt x="224659" y="748200"/>
                      <a:pt x="261159" y="806381"/>
                      <a:pt x="277978" y="811987"/>
                    </a:cubicBezTo>
                    <a:lnTo>
                      <a:pt x="299923" y="819302"/>
                    </a:lnTo>
                    <a:cubicBezTo>
                      <a:pt x="312083" y="831462"/>
                      <a:pt x="319889" y="841181"/>
                      <a:pt x="336499" y="848563"/>
                    </a:cubicBezTo>
                    <a:cubicBezTo>
                      <a:pt x="350592" y="854827"/>
                      <a:pt x="365760" y="858317"/>
                      <a:pt x="380391" y="863194"/>
                    </a:cubicBezTo>
                    <a:cubicBezTo>
                      <a:pt x="387706" y="865632"/>
                      <a:pt x="395920" y="866232"/>
                      <a:pt x="402336" y="870509"/>
                    </a:cubicBezTo>
                    <a:cubicBezTo>
                      <a:pt x="409651" y="875386"/>
                      <a:pt x="416020" y="882134"/>
                      <a:pt x="424282" y="885139"/>
                    </a:cubicBezTo>
                    <a:cubicBezTo>
                      <a:pt x="443179" y="892011"/>
                      <a:pt x="463727" y="893412"/>
                      <a:pt x="482803" y="899770"/>
                    </a:cubicBezTo>
                    <a:lnTo>
                      <a:pt x="526695" y="914400"/>
                    </a:lnTo>
                    <a:cubicBezTo>
                      <a:pt x="534010" y="919277"/>
                      <a:pt x="541775" y="923538"/>
                      <a:pt x="548640" y="929030"/>
                    </a:cubicBezTo>
                    <a:cubicBezTo>
                      <a:pt x="554026" y="933339"/>
                      <a:pt x="557357" y="940112"/>
                      <a:pt x="563271" y="943661"/>
                    </a:cubicBezTo>
                    <a:cubicBezTo>
                      <a:pt x="569883" y="947628"/>
                      <a:pt x="577901" y="948538"/>
                      <a:pt x="585216" y="950976"/>
                    </a:cubicBezTo>
                    <a:cubicBezTo>
                      <a:pt x="631546" y="948538"/>
                      <a:pt x="678142" y="949189"/>
                      <a:pt x="724205" y="943661"/>
                    </a:cubicBezTo>
                    <a:cubicBezTo>
                      <a:pt x="739517" y="941824"/>
                      <a:pt x="753466" y="933907"/>
                      <a:pt x="768096" y="929030"/>
                    </a:cubicBezTo>
                    <a:lnTo>
                      <a:pt x="833933" y="907085"/>
                    </a:lnTo>
                    <a:cubicBezTo>
                      <a:pt x="841248" y="904647"/>
                      <a:pt x="848188" y="900319"/>
                      <a:pt x="855879" y="899770"/>
                    </a:cubicBezTo>
                    <a:lnTo>
                      <a:pt x="958291" y="892454"/>
                    </a:lnTo>
                    <a:cubicBezTo>
                      <a:pt x="965606" y="890016"/>
                      <a:pt x="973340" y="888587"/>
                      <a:pt x="980237" y="885139"/>
                    </a:cubicBezTo>
                    <a:cubicBezTo>
                      <a:pt x="988101" y="881207"/>
                      <a:pt x="993762" y="873035"/>
                      <a:pt x="1002183" y="870509"/>
                    </a:cubicBezTo>
                    <a:cubicBezTo>
                      <a:pt x="1018698" y="865555"/>
                      <a:pt x="1036181" y="864270"/>
                      <a:pt x="1053389" y="863194"/>
                    </a:cubicBezTo>
                    <a:cubicBezTo>
                      <a:pt x="1114279" y="859388"/>
                      <a:pt x="1175309" y="858317"/>
                      <a:pt x="1236269" y="855878"/>
                    </a:cubicBezTo>
                    <a:cubicBezTo>
                      <a:pt x="1243584" y="851001"/>
                      <a:pt x="1252723" y="848113"/>
                      <a:pt x="1258215" y="841248"/>
                    </a:cubicBezTo>
                    <a:cubicBezTo>
                      <a:pt x="1263032" y="835227"/>
                      <a:pt x="1262082" y="826199"/>
                      <a:pt x="1265530" y="819302"/>
                    </a:cubicBezTo>
                    <a:cubicBezTo>
                      <a:pt x="1269462" y="811439"/>
                      <a:pt x="1274668" y="804222"/>
                      <a:pt x="1280160" y="797357"/>
                    </a:cubicBezTo>
                    <a:cubicBezTo>
                      <a:pt x="1321854" y="745240"/>
                      <a:pt x="1264393" y="828323"/>
                      <a:pt x="1309421" y="760781"/>
                    </a:cubicBezTo>
                    <a:lnTo>
                      <a:pt x="1324051" y="716890"/>
                    </a:lnTo>
                    <a:lnTo>
                      <a:pt x="1331367" y="694944"/>
                    </a:lnTo>
                    <a:cubicBezTo>
                      <a:pt x="1340633" y="630081"/>
                      <a:pt x="1326490" y="655931"/>
                      <a:pt x="1367943" y="614477"/>
                    </a:cubicBezTo>
                    <a:cubicBezTo>
                      <a:pt x="1372820" y="609600"/>
                      <a:pt x="1376030" y="602027"/>
                      <a:pt x="1382573" y="599846"/>
                    </a:cubicBezTo>
                    <a:lnTo>
                      <a:pt x="1426464" y="585216"/>
                    </a:lnTo>
                    <a:cubicBezTo>
                      <a:pt x="1431341" y="580339"/>
                      <a:pt x="1435181" y="574134"/>
                      <a:pt x="1441095" y="570586"/>
                    </a:cubicBezTo>
                    <a:cubicBezTo>
                      <a:pt x="1447707" y="566619"/>
                      <a:pt x="1458558" y="569545"/>
                      <a:pt x="1463040" y="563270"/>
                    </a:cubicBezTo>
                    <a:cubicBezTo>
                      <a:pt x="1472004" y="550721"/>
                      <a:pt x="1477671" y="519379"/>
                      <a:pt x="1477671" y="519379"/>
                    </a:cubicBezTo>
                    <a:cubicBezTo>
                      <a:pt x="1475232" y="490118"/>
                      <a:pt x="1470355" y="460959"/>
                      <a:pt x="1470355" y="431597"/>
                    </a:cubicBezTo>
                    <a:cubicBezTo>
                      <a:pt x="1470355" y="389955"/>
                      <a:pt x="1487163" y="341944"/>
                      <a:pt x="1470355" y="299923"/>
                    </a:cubicBezTo>
                    <a:cubicBezTo>
                      <a:pt x="1466513" y="290318"/>
                      <a:pt x="1455725" y="285293"/>
                      <a:pt x="1448410" y="277978"/>
                    </a:cubicBezTo>
                    <a:cubicBezTo>
                      <a:pt x="1445972" y="270663"/>
                      <a:pt x="1445062" y="262644"/>
                      <a:pt x="1441095" y="256032"/>
                    </a:cubicBezTo>
                    <a:cubicBezTo>
                      <a:pt x="1437547" y="250118"/>
                      <a:pt x="1429548" y="247571"/>
                      <a:pt x="1426464" y="241402"/>
                    </a:cubicBezTo>
                    <a:cubicBezTo>
                      <a:pt x="1421968" y="232410"/>
                      <a:pt x="1421911" y="221808"/>
                      <a:pt x="1419149" y="212141"/>
                    </a:cubicBezTo>
                    <a:cubicBezTo>
                      <a:pt x="1404153" y="159655"/>
                      <a:pt x="1419391" y="227981"/>
                      <a:pt x="1404519" y="153619"/>
                    </a:cubicBezTo>
                    <a:cubicBezTo>
                      <a:pt x="1404406" y="152375"/>
                      <a:pt x="1403457" y="73822"/>
                      <a:pt x="1389888" y="51206"/>
                    </a:cubicBezTo>
                    <a:cubicBezTo>
                      <a:pt x="1386340" y="45292"/>
                      <a:pt x="1387449" y="30480"/>
                      <a:pt x="1360627" y="29261"/>
                    </a:cubicBezTo>
                    <a:close/>
                  </a:path>
                </a:pathLst>
              </a:custGeom>
              <a:solidFill>
                <a:srgbClr val="0000CC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Forma livre 26"/>
              <p:cNvSpPr/>
              <p:nvPr/>
            </p:nvSpPr>
            <p:spPr>
              <a:xfrm>
                <a:off x="6319969" y="2267712"/>
                <a:ext cx="629471" cy="760781"/>
              </a:xfrm>
              <a:custGeom>
                <a:avLst/>
                <a:gdLst>
                  <a:gd name="connsiteX0" fmla="*/ 124722 w 629471"/>
                  <a:gd name="connsiteY0" fmla="*/ 746150 h 760781"/>
                  <a:gd name="connsiteX1" fmla="*/ 263711 w 629471"/>
                  <a:gd name="connsiteY1" fmla="*/ 738835 h 760781"/>
                  <a:gd name="connsiteX2" fmla="*/ 307602 w 629471"/>
                  <a:gd name="connsiteY2" fmla="*/ 724205 h 760781"/>
                  <a:gd name="connsiteX3" fmla="*/ 336863 w 629471"/>
                  <a:gd name="connsiteY3" fmla="*/ 731520 h 760781"/>
                  <a:gd name="connsiteX4" fmla="*/ 373439 w 629471"/>
                  <a:gd name="connsiteY4" fmla="*/ 760781 h 760781"/>
                  <a:gd name="connsiteX5" fmla="*/ 461221 w 629471"/>
                  <a:gd name="connsiteY5" fmla="*/ 753466 h 760781"/>
                  <a:gd name="connsiteX6" fmla="*/ 505113 w 629471"/>
                  <a:gd name="connsiteY6" fmla="*/ 738835 h 760781"/>
                  <a:gd name="connsiteX7" fmla="*/ 585580 w 629471"/>
                  <a:gd name="connsiteY7" fmla="*/ 731520 h 760781"/>
                  <a:gd name="connsiteX8" fmla="*/ 600210 w 629471"/>
                  <a:gd name="connsiteY8" fmla="*/ 709574 h 760781"/>
                  <a:gd name="connsiteX9" fmla="*/ 614841 w 629471"/>
                  <a:gd name="connsiteY9" fmla="*/ 694944 h 760781"/>
                  <a:gd name="connsiteX10" fmla="*/ 629471 w 629471"/>
                  <a:gd name="connsiteY10" fmla="*/ 636422 h 760781"/>
                  <a:gd name="connsiteX11" fmla="*/ 622156 w 629471"/>
                  <a:gd name="connsiteY11" fmla="*/ 577901 h 760781"/>
                  <a:gd name="connsiteX12" fmla="*/ 607525 w 629471"/>
                  <a:gd name="connsiteY12" fmla="*/ 563270 h 760781"/>
                  <a:gd name="connsiteX13" fmla="*/ 556319 w 629471"/>
                  <a:gd name="connsiteY13" fmla="*/ 541325 h 760781"/>
                  <a:gd name="connsiteX14" fmla="*/ 556319 w 629471"/>
                  <a:gd name="connsiteY14" fmla="*/ 468173 h 760781"/>
                  <a:gd name="connsiteX15" fmla="*/ 570949 w 629471"/>
                  <a:gd name="connsiteY15" fmla="*/ 446227 h 760781"/>
                  <a:gd name="connsiteX16" fmla="*/ 578265 w 629471"/>
                  <a:gd name="connsiteY16" fmla="*/ 424282 h 760781"/>
                  <a:gd name="connsiteX17" fmla="*/ 570949 w 629471"/>
                  <a:gd name="connsiteY17" fmla="*/ 387706 h 760781"/>
                  <a:gd name="connsiteX18" fmla="*/ 519743 w 629471"/>
                  <a:gd name="connsiteY18" fmla="*/ 365760 h 760781"/>
                  <a:gd name="connsiteX19" fmla="*/ 497797 w 629471"/>
                  <a:gd name="connsiteY19" fmla="*/ 358445 h 760781"/>
                  <a:gd name="connsiteX20" fmla="*/ 461221 w 629471"/>
                  <a:gd name="connsiteY20" fmla="*/ 329184 h 760781"/>
                  <a:gd name="connsiteX21" fmla="*/ 439276 w 629471"/>
                  <a:gd name="connsiteY21" fmla="*/ 321869 h 760781"/>
                  <a:gd name="connsiteX22" fmla="*/ 439276 w 629471"/>
                  <a:gd name="connsiteY22" fmla="*/ 263347 h 760781"/>
                  <a:gd name="connsiteX23" fmla="*/ 439276 w 629471"/>
                  <a:gd name="connsiteY23" fmla="*/ 204826 h 760781"/>
                  <a:gd name="connsiteX24" fmla="*/ 395385 w 629471"/>
                  <a:gd name="connsiteY24" fmla="*/ 190195 h 760781"/>
                  <a:gd name="connsiteX25" fmla="*/ 278341 w 629471"/>
                  <a:gd name="connsiteY25" fmla="*/ 182880 h 760781"/>
                  <a:gd name="connsiteX26" fmla="*/ 285657 w 629471"/>
                  <a:gd name="connsiteY26" fmla="*/ 153619 h 760781"/>
                  <a:gd name="connsiteX27" fmla="*/ 307602 w 629471"/>
                  <a:gd name="connsiteY27" fmla="*/ 138989 h 760781"/>
                  <a:gd name="connsiteX28" fmla="*/ 249081 w 629471"/>
                  <a:gd name="connsiteY28" fmla="*/ 65837 h 760781"/>
                  <a:gd name="connsiteX29" fmla="*/ 212505 w 629471"/>
                  <a:gd name="connsiteY29" fmla="*/ 43891 h 760781"/>
                  <a:gd name="connsiteX30" fmla="*/ 183244 w 629471"/>
                  <a:gd name="connsiteY30" fmla="*/ 14630 h 760781"/>
                  <a:gd name="connsiteX31" fmla="*/ 139353 w 629471"/>
                  <a:gd name="connsiteY31" fmla="*/ 0 h 760781"/>
                  <a:gd name="connsiteX32" fmla="*/ 132037 w 629471"/>
                  <a:gd name="connsiteY32" fmla="*/ 51206 h 760781"/>
                  <a:gd name="connsiteX33" fmla="*/ 153983 w 629471"/>
                  <a:gd name="connsiteY33" fmla="*/ 58522 h 760781"/>
                  <a:gd name="connsiteX34" fmla="*/ 146668 w 629471"/>
                  <a:gd name="connsiteY34" fmla="*/ 102413 h 760781"/>
                  <a:gd name="connsiteX35" fmla="*/ 117407 w 629471"/>
                  <a:gd name="connsiteY35" fmla="*/ 131674 h 760781"/>
                  <a:gd name="connsiteX36" fmla="*/ 95461 w 629471"/>
                  <a:gd name="connsiteY36" fmla="*/ 168250 h 760781"/>
                  <a:gd name="connsiteX37" fmla="*/ 88146 w 629471"/>
                  <a:gd name="connsiteY37" fmla="*/ 190195 h 760781"/>
                  <a:gd name="connsiteX38" fmla="*/ 80831 w 629471"/>
                  <a:gd name="connsiteY38" fmla="*/ 314554 h 760781"/>
                  <a:gd name="connsiteX39" fmla="*/ 73516 w 629471"/>
                  <a:gd name="connsiteY39" fmla="*/ 336499 h 760781"/>
                  <a:gd name="connsiteX40" fmla="*/ 58885 w 629471"/>
                  <a:gd name="connsiteY40" fmla="*/ 351130 h 760781"/>
                  <a:gd name="connsiteX41" fmla="*/ 22309 w 629471"/>
                  <a:gd name="connsiteY41" fmla="*/ 380390 h 760781"/>
                  <a:gd name="connsiteX42" fmla="*/ 14994 w 629471"/>
                  <a:gd name="connsiteY42" fmla="*/ 475488 h 760781"/>
                  <a:gd name="connsiteX43" fmla="*/ 29625 w 629471"/>
                  <a:gd name="connsiteY43" fmla="*/ 497434 h 760781"/>
                  <a:gd name="connsiteX44" fmla="*/ 51570 w 629471"/>
                  <a:gd name="connsiteY44" fmla="*/ 621792 h 760781"/>
                  <a:gd name="connsiteX45" fmla="*/ 58885 w 629471"/>
                  <a:gd name="connsiteY45" fmla="*/ 643738 h 760781"/>
                  <a:gd name="connsiteX46" fmla="*/ 73516 w 629471"/>
                  <a:gd name="connsiteY46" fmla="*/ 658368 h 760781"/>
                  <a:gd name="connsiteX47" fmla="*/ 88146 w 629471"/>
                  <a:gd name="connsiteY47" fmla="*/ 702259 h 760781"/>
                  <a:gd name="connsiteX48" fmla="*/ 102777 w 629471"/>
                  <a:gd name="connsiteY48" fmla="*/ 716890 h 760781"/>
                  <a:gd name="connsiteX49" fmla="*/ 124722 w 629471"/>
                  <a:gd name="connsiteY49" fmla="*/ 746150 h 76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29471" h="760781">
                    <a:moveTo>
                      <a:pt x="124722" y="746150"/>
                    </a:moveTo>
                    <a:cubicBezTo>
                      <a:pt x="151544" y="749807"/>
                      <a:pt x="217648" y="744362"/>
                      <a:pt x="263711" y="738835"/>
                    </a:cubicBezTo>
                    <a:cubicBezTo>
                      <a:pt x="279023" y="736998"/>
                      <a:pt x="307602" y="724205"/>
                      <a:pt x="307602" y="724205"/>
                    </a:cubicBezTo>
                    <a:cubicBezTo>
                      <a:pt x="317356" y="726643"/>
                      <a:pt x="327622" y="727560"/>
                      <a:pt x="336863" y="731520"/>
                    </a:cubicBezTo>
                    <a:cubicBezTo>
                      <a:pt x="353015" y="738442"/>
                      <a:pt x="361640" y="748981"/>
                      <a:pt x="373439" y="760781"/>
                    </a:cubicBezTo>
                    <a:cubicBezTo>
                      <a:pt x="402700" y="758343"/>
                      <a:pt x="432258" y="758293"/>
                      <a:pt x="461221" y="753466"/>
                    </a:cubicBezTo>
                    <a:cubicBezTo>
                      <a:pt x="476433" y="750931"/>
                      <a:pt x="489754" y="740231"/>
                      <a:pt x="505113" y="738835"/>
                    </a:cubicBezTo>
                    <a:lnTo>
                      <a:pt x="585580" y="731520"/>
                    </a:lnTo>
                    <a:cubicBezTo>
                      <a:pt x="590457" y="724205"/>
                      <a:pt x="594718" y="716439"/>
                      <a:pt x="600210" y="709574"/>
                    </a:cubicBezTo>
                    <a:cubicBezTo>
                      <a:pt x="604518" y="704188"/>
                      <a:pt x="611293" y="700858"/>
                      <a:pt x="614841" y="694944"/>
                    </a:cubicBezTo>
                    <a:cubicBezTo>
                      <a:pt x="621589" y="683698"/>
                      <a:pt x="627898" y="644287"/>
                      <a:pt x="629471" y="636422"/>
                    </a:cubicBezTo>
                    <a:cubicBezTo>
                      <a:pt x="627033" y="616915"/>
                      <a:pt x="627805" y="596731"/>
                      <a:pt x="622156" y="577901"/>
                    </a:cubicBezTo>
                    <a:cubicBezTo>
                      <a:pt x="620174" y="571295"/>
                      <a:pt x="612911" y="567579"/>
                      <a:pt x="607525" y="563270"/>
                    </a:cubicBezTo>
                    <a:cubicBezTo>
                      <a:pt x="584563" y="544900"/>
                      <a:pt x="585706" y="548671"/>
                      <a:pt x="556319" y="541325"/>
                    </a:cubicBezTo>
                    <a:cubicBezTo>
                      <a:pt x="545728" y="509551"/>
                      <a:pt x="543047" y="512413"/>
                      <a:pt x="556319" y="468173"/>
                    </a:cubicBezTo>
                    <a:cubicBezTo>
                      <a:pt x="558845" y="459752"/>
                      <a:pt x="567017" y="454091"/>
                      <a:pt x="570949" y="446227"/>
                    </a:cubicBezTo>
                    <a:cubicBezTo>
                      <a:pt x="574397" y="439330"/>
                      <a:pt x="575826" y="431597"/>
                      <a:pt x="578265" y="424282"/>
                    </a:cubicBezTo>
                    <a:cubicBezTo>
                      <a:pt x="575826" y="412090"/>
                      <a:pt x="575847" y="399134"/>
                      <a:pt x="570949" y="387706"/>
                    </a:cubicBezTo>
                    <a:cubicBezTo>
                      <a:pt x="561939" y="366684"/>
                      <a:pt x="537101" y="370099"/>
                      <a:pt x="519743" y="365760"/>
                    </a:cubicBezTo>
                    <a:cubicBezTo>
                      <a:pt x="512262" y="363890"/>
                      <a:pt x="505112" y="360883"/>
                      <a:pt x="497797" y="358445"/>
                    </a:cubicBezTo>
                    <a:cubicBezTo>
                      <a:pt x="484188" y="344835"/>
                      <a:pt x="479680" y="338413"/>
                      <a:pt x="461221" y="329184"/>
                    </a:cubicBezTo>
                    <a:cubicBezTo>
                      <a:pt x="454324" y="325736"/>
                      <a:pt x="446591" y="324307"/>
                      <a:pt x="439276" y="321869"/>
                    </a:cubicBezTo>
                    <a:cubicBezTo>
                      <a:pt x="422464" y="271435"/>
                      <a:pt x="413740" y="288883"/>
                      <a:pt x="439276" y="263347"/>
                    </a:cubicBezTo>
                    <a:cubicBezTo>
                      <a:pt x="442718" y="249578"/>
                      <a:pt x="455340" y="218595"/>
                      <a:pt x="439276" y="204826"/>
                    </a:cubicBezTo>
                    <a:cubicBezTo>
                      <a:pt x="427567" y="194790"/>
                      <a:pt x="410777" y="191157"/>
                      <a:pt x="395385" y="190195"/>
                    </a:cubicBezTo>
                    <a:lnTo>
                      <a:pt x="278341" y="182880"/>
                    </a:lnTo>
                    <a:cubicBezTo>
                      <a:pt x="280780" y="173126"/>
                      <a:pt x="280080" y="161984"/>
                      <a:pt x="285657" y="153619"/>
                    </a:cubicBezTo>
                    <a:cubicBezTo>
                      <a:pt x="290534" y="146304"/>
                      <a:pt x="306512" y="147713"/>
                      <a:pt x="307602" y="138989"/>
                    </a:cubicBezTo>
                    <a:cubicBezTo>
                      <a:pt x="313931" y="88354"/>
                      <a:pt x="275566" y="92322"/>
                      <a:pt x="249081" y="65837"/>
                    </a:cubicBezTo>
                    <a:cubicBezTo>
                      <a:pt x="228998" y="45754"/>
                      <a:pt x="240993" y="53387"/>
                      <a:pt x="212505" y="43891"/>
                    </a:cubicBezTo>
                    <a:cubicBezTo>
                      <a:pt x="202751" y="34137"/>
                      <a:pt x="196330" y="18992"/>
                      <a:pt x="183244" y="14630"/>
                    </a:cubicBezTo>
                    <a:lnTo>
                      <a:pt x="139353" y="0"/>
                    </a:lnTo>
                    <a:cubicBezTo>
                      <a:pt x="122661" y="16690"/>
                      <a:pt x="111234" y="20001"/>
                      <a:pt x="132037" y="51206"/>
                    </a:cubicBezTo>
                    <a:cubicBezTo>
                      <a:pt x="136314" y="57622"/>
                      <a:pt x="146668" y="56083"/>
                      <a:pt x="153983" y="58522"/>
                    </a:cubicBezTo>
                    <a:cubicBezTo>
                      <a:pt x="162751" y="84827"/>
                      <a:pt x="167088" y="78590"/>
                      <a:pt x="146668" y="102413"/>
                    </a:cubicBezTo>
                    <a:cubicBezTo>
                      <a:pt x="137691" y="112886"/>
                      <a:pt x="117407" y="131674"/>
                      <a:pt x="117407" y="131674"/>
                    </a:cubicBezTo>
                    <a:cubicBezTo>
                      <a:pt x="96686" y="193838"/>
                      <a:pt x="125585" y="118044"/>
                      <a:pt x="95461" y="168250"/>
                    </a:cubicBezTo>
                    <a:cubicBezTo>
                      <a:pt x="91494" y="174862"/>
                      <a:pt x="90584" y="182880"/>
                      <a:pt x="88146" y="190195"/>
                    </a:cubicBezTo>
                    <a:cubicBezTo>
                      <a:pt x="85708" y="231648"/>
                      <a:pt x="84963" y="273235"/>
                      <a:pt x="80831" y="314554"/>
                    </a:cubicBezTo>
                    <a:cubicBezTo>
                      <a:pt x="80064" y="322226"/>
                      <a:pt x="77483" y="329887"/>
                      <a:pt x="73516" y="336499"/>
                    </a:cubicBezTo>
                    <a:cubicBezTo>
                      <a:pt x="69967" y="342413"/>
                      <a:pt x="64271" y="346821"/>
                      <a:pt x="58885" y="351130"/>
                    </a:cubicBezTo>
                    <a:cubicBezTo>
                      <a:pt x="12738" y="388048"/>
                      <a:pt x="57641" y="345060"/>
                      <a:pt x="22309" y="380390"/>
                    </a:cubicBezTo>
                    <a:cubicBezTo>
                      <a:pt x="7144" y="425886"/>
                      <a:pt x="0" y="425509"/>
                      <a:pt x="14994" y="475488"/>
                    </a:cubicBezTo>
                    <a:cubicBezTo>
                      <a:pt x="17520" y="483909"/>
                      <a:pt x="24748" y="490119"/>
                      <a:pt x="29625" y="497434"/>
                    </a:cubicBezTo>
                    <a:cubicBezTo>
                      <a:pt x="38336" y="593261"/>
                      <a:pt x="28423" y="552349"/>
                      <a:pt x="51570" y="621792"/>
                    </a:cubicBezTo>
                    <a:cubicBezTo>
                      <a:pt x="54008" y="629107"/>
                      <a:pt x="53432" y="638286"/>
                      <a:pt x="58885" y="643738"/>
                    </a:cubicBezTo>
                    <a:lnTo>
                      <a:pt x="73516" y="658368"/>
                    </a:lnTo>
                    <a:cubicBezTo>
                      <a:pt x="78393" y="672998"/>
                      <a:pt x="77241" y="691354"/>
                      <a:pt x="88146" y="702259"/>
                    </a:cubicBezTo>
                    <a:cubicBezTo>
                      <a:pt x="93023" y="707136"/>
                      <a:pt x="97391" y="712581"/>
                      <a:pt x="102777" y="716890"/>
                    </a:cubicBezTo>
                    <a:cubicBezTo>
                      <a:pt x="126751" y="736069"/>
                      <a:pt x="97900" y="742493"/>
                      <a:pt x="124722" y="746150"/>
                    </a:cubicBezTo>
                    <a:close/>
                  </a:path>
                </a:pathLst>
              </a:custGeom>
              <a:solidFill>
                <a:srgbClr val="0000CC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1672197" y="4700655"/>
              <a:ext cx="709556" cy="4425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pt-BR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MT</a:t>
              </a:r>
              <a:endParaRPr lang="pt-BR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3036987" y="5295240"/>
              <a:ext cx="750045" cy="4425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pt-BR" sz="3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GO</a:t>
              </a:r>
              <a:endParaRPr lang="pt-BR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3204194" y="3838698"/>
              <a:ext cx="683530" cy="4425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pt-BR" sz="3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TO</a:t>
              </a:r>
              <a:endParaRPr lang="pt-BR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700178" y="5018998"/>
              <a:ext cx="462426" cy="2794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pt-BR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DF</a:t>
              </a:r>
              <a:endParaRPr lang="pt-BR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3887724" y="2161595"/>
              <a:ext cx="709981" cy="302004"/>
            </a:xfrm>
            <a:custGeom>
              <a:avLst/>
              <a:gdLst>
                <a:gd name="connsiteX0" fmla="*/ 22123 w 405581"/>
                <a:gd name="connsiteY0" fmla="*/ 169606 h 176981"/>
                <a:gd name="connsiteX1" fmla="*/ 0 w 405581"/>
                <a:gd name="connsiteY1" fmla="*/ 110613 h 176981"/>
                <a:gd name="connsiteX2" fmla="*/ 103239 w 405581"/>
                <a:gd name="connsiteY2" fmla="*/ 0 h 176981"/>
                <a:gd name="connsiteX3" fmla="*/ 346587 w 405581"/>
                <a:gd name="connsiteY3" fmla="*/ 14748 h 176981"/>
                <a:gd name="connsiteX4" fmla="*/ 405581 w 405581"/>
                <a:gd name="connsiteY4" fmla="*/ 95864 h 176981"/>
                <a:gd name="connsiteX5" fmla="*/ 294968 w 405581"/>
                <a:gd name="connsiteY5" fmla="*/ 117987 h 176981"/>
                <a:gd name="connsiteX6" fmla="*/ 280219 w 405581"/>
                <a:gd name="connsiteY6" fmla="*/ 132735 h 176981"/>
                <a:gd name="connsiteX7" fmla="*/ 243348 w 405581"/>
                <a:gd name="connsiteY7" fmla="*/ 162232 h 176981"/>
                <a:gd name="connsiteX8" fmla="*/ 191729 w 405581"/>
                <a:gd name="connsiteY8" fmla="*/ 162232 h 176981"/>
                <a:gd name="connsiteX9" fmla="*/ 154858 w 405581"/>
                <a:gd name="connsiteY9" fmla="*/ 162232 h 176981"/>
                <a:gd name="connsiteX10" fmla="*/ 132735 w 405581"/>
                <a:gd name="connsiteY10" fmla="*/ 117987 h 176981"/>
                <a:gd name="connsiteX11" fmla="*/ 66368 w 405581"/>
                <a:gd name="connsiteY11" fmla="*/ 132735 h 176981"/>
                <a:gd name="connsiteX12" fmla="*/ 73742 w 405581"/>
                <a:gd name="connsiteY12" fmla="*/ 176981 h 176981"/>
                <a:gd name="connsiteX13" fmla="*/ 22123 w 405581"/>
                <a:gd name="connsiteY13" fmla="*/ 169606 h 17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5581" h="176981">
                  <a:moveTo>
                    <a:pt x="22123" y="169606"/>
                  </a:moveTo>
                  <a:lnTo>
                    <a:pt x="0" y="110613"/>
                  </a:lnTo>
                  <a:lnTo>
                    <a:pt x="103239" y="0"/>
                  </a:lnTo>
                  <a:lnTo>
                    <a:pt x="346587" y="14748"/>
                  </a:lnTo>
                  <a:lnTo>
                    <a:pt x="405581" y="95864"/>
                  </a:lnTo>
                  <a:lnTo>
                    <a:pt x="294968" y="117987"/>
                  </a:lnTo>
                  <a:lnTo>
                    <a:pt x="280219" y="132735"/>
                  </a:lnTo>
                  <a:lnTo>
                    <a:pt x="243348" y="162232"/>
                  </a:lnTo>
                  <a:lnTo>
                    <a:pt x="191729" y="162232"/>
                  </a:lnTo>
                  <a:lnTo>
                    <a:pt x="154858" y="162232"/>
                  </a:lnTo>
                  <a:lnTo>
                    <a:pt x="132735" y="117987"/>
                  </a:lnTo>
                  <a:lnTo>
                    <a:pt x="66368" y="132735"/>
                  </a:lnTo>
                  <a:lnTo>
                    <a:pt x="73742" y="176981"/>
                  </a:lnTo>
                  <a:lnTo>
                    <a:pt x="22123" y="169606"/>
                  </a:lnTo>
                  <a:close/>
                </a:path>
              </a:pathLst>
            </a:custGeom>
            <a:solidFill>
              <a:srgbClr val="1A0BD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200000"/>
              </a:lightRig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012523" y="2100187"/>
              <a:ext cx="46038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pt-BR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RN</a:t>
              </a:r>
              <a:endParaRPr lang="pt-BR" sz="1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633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550</TotalTime>
  <Words>85</Words>
  <Application>Microsoft Office PowerPoint</Application>
  <PresentationFormat>Apresentação na tela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Cristiano</dc:creator>
  <cp:lastModifiedBy>Nailson Pereira Ribeiro</cp:lastModifiedBy>
  <cp:revision>68</cp:revision>
  <dcterms:created xsi:type="dcterms:W3CDTF">2017-08-12T02:02:24Z</dcterms:created>
  <dcterms:modified xsi:type="dcterms:W3CDTF">2023-10-30T20:08:53Z</dcterms:modified>
</cp:coreProperties>
</file>