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2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18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489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108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48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398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41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60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63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40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23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68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74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13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02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AC18-F7E9-487C-92AA-082CA386C7A2}" type="datetimeFigureOut">
              <a:rPr lang="pt-BR" smtClean="0"/>
              <a:t>09/04/2023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B20C56-323A-4710-B83E-9CB04FF723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5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ESTATUTO DA FEDERAÇÃO METODISTA DE JOVENS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Aprovado na última COREAM realizada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66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8B9A9E4-6D0E-47EB-B485-3ED1A6BAC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44" y="606803"/>
            <a:ext cx="9272820" cy="3777622"/>
          </a:xfrm>
        </p:spPr>
        <p:txBody>
          <a:bodyPr>
            <a:noAutofit/>
          </a:bodyPr>
          <a:lstStyle/>
          <a:p>
            <a:pPr algn="just"/>
            <a:r>
              <a:rPr lang="pt-BR" sz="1600" dirty="0">
                <a:solidFill>
                  <a:schemeClr val="tx1"/>
                </a:solidFill>
              </a:rPr>
              <a:t>Art. 3º. No cumprimento de sua competência, cabe a Federação: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a) atuar como agência da Igreja Metodista, cuja missão é a de participar da ação de Deus no seu propósito de libertar, salvando o ser humano e a sociedade de tudo que os escraviza, manifestando a Graça de Deus, fazendo-os (as) discípulos (as);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b) estimular as atividades dos grupos de jovens da 8ª Região Eclesiástica e promover o seu congraçamento;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c) promover Congressos Regionais de jovens metodistas, Encontros, seminários, “workshops” e outras atividades, de acordo com o programa de trabalho encaminhado ao Concílio Regional;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d) promover o aperfeiçoamento de lideranças jovens das igrejas locais;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e) colaborar com o comprometimento dos grupos jovens com o Plano para a Vida e a Missão da Igreja e com as demais atividades programadas em nível local, distrital, Regional e nacional;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f) contribuir para o crescimento total da Igreja, procurando levar o (a) jovem metodista a engajar-se na missão;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g) desenvolver e promover a fraternidade cristã entre jovens;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h) estabelecer laços de entendimento e cooperação com outras entidades congêneres em nível Regional.</a:t>
            </a:r>
          </a:p>
          <a:p>
            <a:pPr marL="0" indent="0" algn="just">
              <a:buNone/>
            </a:pPr>
            <a:r>
              <a:rPr lang="pt-BR" sz="1600" dirty="0">
                <a:solidFill>
                  <a:schemeClr val="tx1"/>
                </a:solidFill>
              </a:rPr>
              <a:t>Parágrafo Único: O Planejamento Estratégico Missionário dos Jovens é elaborado pela Mesa e aprovado pelo Congresso Regional e integra o Planejamento Regional.</a:t>
            </a:r>
          </a:p>
          <a:p>
            <a:pPr algn="just"/>
            <a:endParaRPr lang="pt-BR" sz="16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05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78112" y="7112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Art. 10. O(A) Bispo(a) é membro </a:t>
            </a:r>
            <a:r>
              <a:rPr lang="pt-BR" sz="2400" dirty="0" err="1">
                <a:solidFill>
                  <a:schemeClr val="tx1"/>
                </a:solidFill>
              </a:rPr>
              <a:t>ex-officio</a:t>
            </a:r>
            <a:r>
              <a:rPr lang="pt-BR" sz="2400" dirty="0">
                <a:solidFill>
                  <a:schemeClr val="tx1"/>
                </a:solidFill>
              </a:rPr>
              <a:t> da Federação.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Art. 11. Compete à Mesa da Federação: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a) reunir ordinariamente uma vez por ano e, extraordinariamente, quando necessário;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b) cumprir e fazer cumprir o presente Estatuto;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c) auxiliar os interesses dos grupos de jovens da Região;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d) elaborar o anteprojeto do Plano de Ação e o Plano Orçamentário;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e) prestar relatórios de suas atividades ao(a) Bispo(a), a COREAM e ao Concílio Regional.</a:t>
            </a: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9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31025" y="72571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Art. 12. Compete ao(a) Presidente: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a) convocar e presidir as reuniões da Mesa e da Diretoria da Federação;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b) presidir as reuniões do Congresso Regional, dos Encontros Regionais, da Mesa e da Diretoria da Federação, exceto a sessão de eleição do seu sucessor;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c) representar a Federação no Concílio Regional e participar do mesmo com direito a voz e voto, bem como em Reuniões ou Congressos nacionais e internacionais, ouvida a Mesa quanto às despesas daí decorrentes;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d) representar a Federação junto aos órgãos internos da Igreja.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9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6512" y="6985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</a:rPr>
              <a:t>Art. 13. Compete ao(a) Vice-Presidente: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a) auxiliar o(a) Presidente nas suas atribuições, substituindo-o(a) sempre que houver impedimento, solicitação do mesmo, ou vacância do cargo.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Art. 14. Compete ao(a) Secretário(a):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a) elaborar e encaminhar todas as correspondências da Mesa da Federação, facilitando a divulgação Regional dos eventos promovidos e/ou apoiados pela Federação;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b) manter o arquivo de todas as correspondências recebidas e remetidas;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c) encaminhar a quem de direito as correspondências recebidas;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d) lavrar as atas das reuniões da Mesa da Federação e do Congresso Regional;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e) documentar os Encontros, reuniões e atividades da Federação.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5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1112" y="7366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Art. 15. Compete ao(a) Assessor(a) Financeiro(a):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a) responsabilizar-se pela guarda de valores da Federação em Encontros e/ou Congressos; 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b) registrar e controlar o recebimento dos recursos financeiros;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c) apresentar relatório financeiro ao Congresso Regional e sempre que este seja solicitado.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Art. 16. Compete ao(a) Vogal: a) substituir o(a) Vice-Presidente, Secretário(a) ou Assessor(a) Financeiro(a) quando necessário.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3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6512" y="6350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</a:rPr>
              <a:t>Art. 17. Compete ao(a) Secretário(a) Distrital: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a) pôr em execução o plano traçado pela Mesa da Federação;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b) preparar e dirigir Encontros Distritais, referendados pela Mesa da Federação;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c) encaminhar todo o movimento do Distrito à Federação;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d) buscar os grupos de jovens que ainda se acham isolados, fazendo-os sentir a confiança e segurança da união;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e) estimular a organização de novas Sociedades nos locais onde existam grupos de jovens, capazes de realizar a obra;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f) formular seu plano de ação, que deverá ser escrito e enviado uma cópia ao(a) Presidente da Federação;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g) desenvolver seu plano de acordo com as possibilidades e necessidades de seu Distrito;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h) representar a Federação nos respectivos Concílios Distritais, com direito a voz e voto; 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</a:rPr>
              <a:t>i) compor equipe distrital, referendada pela Mesa da Federação.</a:t>
            </a:r>
          </a:p>
          <a:p>
            <a:pPr algn="just"/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9" y="135091"/>
            <a:ext cx="2227081" cy="8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17923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700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Cacho</vt:lpstr>
      <vt:lpstr>ESTATUTO DA FEDERAÇÃO METODISTA DE JOVENS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ESTATUTO DA FEDERAÇÃO METODISTA DE JOVENS</dc:title>
  <dc:creator>Bibi</dc:creator>
  <cp:lastModifiedBy>Temistoclis Alaiã</cp:lastModifiedBy>
  <cp:revision>4</cp:revision>
  <dcterms:created xsi:type="dcterms:W3CDTF">2020-01-16T22:45:25Z</dcterms:created>
  <dcterms:modified xsi:type="dcterms:W3CDTF">2023-04-09T21:18:51Z</dcterms:modified>
</cp:coreProperties>
</file>